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ink/ink34.xml" ContentType="application/inkml+xml"/>
  <Override PartName="/ppt/ink/ink33.xml" ContentType="application/inkml+xml"/>
  <Override PartName="/ppt/theme/theme1.xml" ContentType="application/vnd.openxmlformats-officedocument.theme+xml"/>
  <Override PartName="/ppt/ink/ink3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1.xml" ContentType="application/inkml+xml"/>
  <Override PartName="/ppt/ink/ink30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0.xml" ContentType="application/inkml+xml"/>
  <Override PartName="/ppt/ink/ink39.xml" ContentType="application/inkml+xml"/>
  <Override PartName="/ppt/ink/ink42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41.xml" ContentType="application/inkml+xml"/>
  <Override PartName="/ppt/ink/ink35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5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6197C0-6F93-4DDC-B388-4A311E383667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0:3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24575,'0'80'0,"13"103"0,-9-142-682,0 57-1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4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24575,'-2'0'0,"1"1"0,0 0 0,-1 0 0,1 0 0,0 0 0,0 0 0,0 0 0,0 1 0,0-1 0,0 0 0,0 0 0,0 1 0,0-1 0,1 1 0,-2 2 0,-10 25 0,8-14 0,1 0 0,0 0 0,1 1 0,1-1 0,1 1 0,1 16 0,-1-30 0,0-1 0,1 1 0,-1-1 0,1 0 0,-1 1 0,1-1 0,0 0 0,-1 0 0,1 1 0,0-1 0,0 0 0,0 0 0,0 0 0,0 0 0,0 0 0,0 0 0,0 0 0,1 0 0,-1-1 0,0 1 0,0 0 0,1-1 0,-1 1 0,0-1 0,1 1 0,-1-1 0,1 0 0,-1 1 0,1-1 0,2 0 0,6 1 0,0-1 0,0 0 0,13-2 0,-15 1 0,-6 1 0,-1 0 0,1-1 0,0 1 0,-1-1 0,1 1 0,-1-1 0,1 0 0,-1 0 0,1 0 0,-1 1 0,0-2 0,1 1 0,-1 0 0,0 0 0,0 0 0,0 0 0,0-1 0,0 1 0,0 0 0,0-1 0,0 1 0,0-1 0,-1 1 0,1-1 0,-1 0 0,1 1 0,-1-1 0,1 0 0,-1 1 0,0-1 0,0 0 0,0 1 0,0-1 0,0-2 0,-1-1 0,1 1 0,0-1 0,-1 1 0,0-1 0,0 1 0,0-1 0,0 1 0,-1 0 0,0 0 0,0 0 0,0 0 0,-3-5 0,5 9 3,-1-1 0,0 0 0,1 1 0,-1-1-1,0 0 1,0 1 0,1-1 0,-1 1 0,0-1 0,0 1-1,0-1 1,0 1 0,0 0 0,0-1 0,0 1 0,1 0-1,-1 0 1,0-1 0,0 1 0,0 0 0,0 0 0,0 0-1,0 0 1,0 1 0,0-1 0,0 0 0,0 0 0,0 1-1,0-1 1,0 0 0,0 1 0,0-1 0,1 1 0,-1-1 0,-1 2-1,-25 25-997,24-24 523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57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10 218 24575,'-3'-9'0,"1"1"0,1 0 0,-1 0 0,1-1 0,1 1 0,0-1 0,0 1 0,2-13 0,-1-7 0,-1 11 0,-1 12 0,1 0 0,0 0 0,0 0 0,1 1 0,-1-1 0,1 0 0,2-6 0,-3 10 0,1 0 0,0-1 0,0 1 0,0 0 0,0 0 0,0-1 0,0 1 0,0 0 0,0 0 0,0 0 0,1 0 0,-1 1 0,0-1 0,1 0 0,-1 1 0,0-1 0,1 0 0,-1 1 0,1 0 0,-1-1 0,1 1 0,-1 0 0,1 0 0,-1-1 0,1 1 0,-1 1 0,3-1 0,-2 0 0,0 0 0,-1 0 0,1 0 0,0 0 0,-1 0 0,1 1 0,0-1 0,-1 1 0,1-1 0,-1 1 0,1-1 0,-1 1 0,1 0 0,-1 0 0,1 0 0,-1 0 0,0 0 0,0 0 0,1 0 0,-1 0 0,0 0 0,1 2 0,0 1 0,0 1 0,0-1 0,0 0 0,-1 1 0,0-1 0,1 7 0,4 12 0,-4-13 0,0 0 0,-1 0 0,0 0 0,-1 20 0,1 5 0,-1-35 0,0 0 0,0 0 0,1-1 0,-1 1 0,0 0 0,0 0 0,0 0 0,1 0 0,-1-1 0,0 1 0,0 0 0,1 0 0,-1 0 0,0 0 0,0 0 0,1 0 0,-1 0 0,0 0 0,0 0 0,1 0 0,-1 0 0,0 0 0,0 0 0,1 0 0,-1 0 0,0 0 0,0 0 0,1 0 0,-1 0 0,0 0 0,0 0 0,1 0 0,-1 0 0,0 0 0,0 1 0,1-1 0,-1 0 0,0 0 0,0 0 0,0 0 0,1 1 0,-1-1 0,0 0 0,0 0 0,0 0 0,0 1 0,0-1 0,1 0 0,-1 0 0,0 1 0,0-1 0,0 0 0,0 0 0,0 1 0,0-1 0,0 0 0,0 0 0,0 1 0,0-1 0,0 0 0,0 0 0,0 1 0,10-22 0,-7-10 0,-2 15 0,0 1 0,7-27 0,-2 12 0,3-9 0,-8 38 0,-1 0 0,1 0 0,0 0 0,0 0 0,0 0 0,0 1 0,-1-1 0,1 0 0,0 0 0,0 1 0,1-1 0,-1 1 0,0-1 0,0 1 0,0 0 0,0-1 0,0 1 0,1 0 0,-1 0 0,0-1 0,0 1 0,0 0 0,1 0 0,-1 1 0,0-1 0,0 0 0,0 0 0,0 0 0,1 1 0,-1-1 0,0 1 0,1 0 0,2 0 0,-1 0 0,0 0 0,0 1 0,0-1 0,0 1 0,0 0 0,0 0 0,-1 0 0,1 0 0,3 4 0,0 4 0,-1 1 0,0 0 0,-1 0 0,0 0 0,-1 0 0,0 1 0,-1 0 0,0-1 0,-1 1 0,0 14 0,1 2 0,1-20 0,3-12 0,1-16 0,-4-10 0,9-50 0,-10 72 0,-2 7 0,1-1 0,0 1 0,0-1 0,0 1 0,0 0 0,0-1 0,0 1 0,0 0 0,0 0 0,0 0 0,1 0 0,-1 0 0,0 0 0,1 0 0,-1 0 0,1 0 0,-1 1 0,1-1 0,-1 1 0,1-1 0,0 1 0,-1-1 0,1 1 0,0 0 0,-1 0 0,4 0 0,1-1 0,0 1 0,1 0 0,-1 1 0,0-1 0,1 1 0,5 2 0,-10-2 0,0 0 0,0 0 0,0 0 0,0 0 0,0 0 0,0 1 0,-1-1 0,1 1 0,-1-1 0,1 1 0,-1 0 0,0 0 0,1-1 0,-1 1 0,0 0 0,0 0 0,0 0 0,-1 0 0,1 0 0,0 0 0,-1 1 0,1-1 0,-1 0 0,0 3 0,2 8 0,-1 1 0,-2 24 0,0-20 0,1 67-1365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5:07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22 24575,'-3'2'0,"1"-1"0,0 1 0,0 0 0,0 0 0,0 0 0,0 0 0,0 0 0,0 1 0,1-1 0,-1 0 0,-1 5 0,-5 5 0,7-11 0,0 0 0,0 0 0,0-1 0,0 1 0,0 0 0,0 0 0,1 0 0,-1 0 0,0 1 0,1-1 0,-1 0 0,1 0 0,0 0 0,-1 0 0,1 1 0,0-1 0,-1 0 0,1 0 0,0 0 0,0 1 0,0-1 0,0 0 0,0 0 0,1 1 0,-1-1 0,1 2 0,0-1 0,0-1 0,0 1 0,1-1 0,-1 1 0,1-1 0,-1 0 0,1 0 0,-1 0 0,1 0 0,0 0 0,0 0 0,-1 0 0,1 0 0,0-1 0,2 1 0,8 2 0,0-1 0,-1 0 0,1 0 0,15-1 0,-25-1 0,-1 0 0,1 0 0,-1 0 0,0 0 0,1 0 0,-1 0 0,1-1 0,-1 1 0,0 0 0,1-1 0,-1 1 0,0-1 0,1 1 0,-1-1 0,0 0 0,0 1 0,1-1 0,-1 0 0,0 0 0,0 0 0,0 0 0,0 0 0,0 0 0,0 0 0,-1 0 0,2-3 0,0 0 0,-2 0 0,1 0 0,0 0 0,-1 0 0,0 0 0,0 0 0,0-7 0,-1-5 0,1 14 5,0 0-1,0 1 1,0-1 0,0 0-1,0 0 1,-1 0-1,1 1 1,-1-1 0,1 0-1,-1 0 1,1 1 0,-1-1-1,0 0 1,0 1-1,0-1 1,0 1 0,0-1-1,0 1 1,-1 0-1,1-1 1,0 1 0,-1 0-1,1 0 1,-1 0-1,-2-2 1,-1 1-191,0 1 1,0 0-1,0-1 0,-1 2 1,1-1-1,0 1 1,-10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5:18.4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3 174 24575,'0'-30'0,"-1"20"0,0 0 0,1 0 0,0 0 0,1 0 0,0-1 0,0 1 0,1 0 0,1 0 0,0 1 0,0-1 0,6-12 0,-8 21 0,0 0 0,0 0 0,0 0 0,0 0 0,0 0 0,0 0 0,0 1 0,0-1 0,0 0 0,0 1 0,0-1 0,1 1 0,-1-1 0,0 1 0,0 0 0,1 0 0,-1-1 0,0 1 0,1 0 0,-1 0 0,0 0 0,0 0 0,1 0 0,-1 1 0,0-1 0,1 0 0,-1 0 0,0 1 0,0-1 0,0 1 0,1-1 0,-1 1 0,0 0 0,1 0 0,38 26 0,-33-20 0,0 1 0,0-1 0,0 1 0,-1 1 0,8 13 0,-6-11 0,-8-10 0,0-1 0,0 0 0,1 0 0,-1 1 0,0-1 0,0 0 0,1 0 0,-1 0 0,0 0 0,1 1 0,-1-1 0,0 0 0,1 0 0,-1 0 0,0 0 0,1 0 0,-1 0 0,0 0 0,1 0 0,-1 0 0,1 0 0,-1 0 0,0 0 0,1 0 0,-1 0 0,0 0 0,1 0 0,-1 0 0,0-1 0,1 1 0,-1 0 0,0 0 0,1 0 0,-1 0 0,0-1 0,0 1 0,1 0 0,-1 0 0,0-1 0,0 1 0,1 0 0,-1-1 0,0 1 0,0 0 0,0-1 0,1 1 0,16-24 0,-2 3 0,-12 19 0,0 1 0,0-1 0,0 1 0,0-1 0,0 1 0,0 0 0,0 0 0,0 0 0,1 1 0,-1-1 0,0 1 0,0 0 0,1 0 0,-1 0 0,0 0 0,0 1 0,1-1 0,-1 1 0,0 0 0,0 0 0,0 0 0,0 0 0,0 0 0,0 1 0,0-1 0,0 1 0,0 0 0,-1 0 0,1 0 0,-1 0 0,1 0 0,3 6 0,-4-6 0,-1 0 0,1 1 0,-1 0 0,1-1 0,-1 1 0,0 0 0,0 0 0,0 0 0,0 0 0,0 4 0,4 13 0,-5-20 0,0 0 0,0 1 0,0-1 0,1 0 0,-1 0 0,0 1 0,0-1 0,0 0 0,1 0 0,-1 1 0,0-1 0,0 0 0,1 0 0,-1 0 0,0 1 0,0-1 0,1 0 0,-1 0 0,0 0 0,0 0 0,1 0 0,-1 0 0,0 0 0,1 0 0,-1 0 0,0 0 0,1 0 0,-1 0 0,0 0 0,0 0 0,1 0 0,-1 0 0,0 0 0,1 0 0,-1 0 0,0 0 0,1 0 0,-1 0 0,0 0 0,0-1 0,1 1 0,-1 0 0,0 0 0,0 0 0,1-1 0,-1 1 0,0 0 0,0 0 0,0-1 0,0 1 0,1 0 0,-1 0 0,0-1 0,0 1 0,0 0 0,0 0 0,0-1 0,0 1 0,17-24 0,-10 14 0,4-5 0,-10 13 0,-1 1 0,1-1 0,0 1 0,0 0 0,0-1 0,1 1 0,-1 0 0,0 0 0,0-1 0,1 1 0,-1 0 0,2-1 0,-2 2 0,0 1 0,0-1 0,1 0 0,-1 0 0,0 0 0,0 1 0,0-1 0,0 0 0,0 1 0,0-1 0,0 1 0,0 0 0,-1-1 0,1 1 0,0 0 0,0-1 0,0 1 0,-1 0 0,1 0 0,0 0 0,-1-1 0,1 1 0,0 0 0,-1 0 0,1 1 0,9 13 0,0 1 0,12 27 0,-20-38 0,11 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5:22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24575,'26'-1'0,"-19"0"0,1 0 0,-1 1 0,0 0 0,1 0 0,-1 1 0,13 2 0,-20-2 0,1-1 0,0 1 0,0 0 0,-1 0 0,1 0 0,-1-1 0,1 1 0,-1 0 0,1 0 0,-1 0 0,1 0 0,-1 0 0,0 0 0,0 0 0,1 0 0,-1 0 0,0 0 0,0 0 0,0 0 0,0 0 0,0 1 0,-2 30 0,1-20 0,1-10 0,0-1 0,0 1 0,-1 0 0,1 0 0,0-1 0,-1 1 0,0 0 0,1-1 0,-1 1 0,0-1 0,0 1 0,0-1 0,0 1 0,0-1 0,0 0 0,-1 1 0,1-1 0,0 0 0,-1 0 0,1 0 0,-1 0 0,1 0 0,-1 0 0,1-1 0,-1 1 0,-2 1 0,1-1 0,0 0 0,0 1 0,1-1 0,-1 1 0,1 0 0,-1 0 0,1 0 0,0 0 0,-3 3 0,9-4 0,0 0 0,0 0 0,-1 0 0,1-1 0,0 1 0,0-1 0,0 0 0,4-1 0,85 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18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1 205 24575,'0'-41'0,"9"-74"0,-9 113 0,1-1 0,-1 1 0,1 0 0,-1 0 0,1-1 0,0 1 0,0 0 0,0 0 0,0 0 0,0 0 0,0 0 0,0 0 0,1 0 0,-1 1 0,1-1 0,-1 0 0,1 1 0,0-1 0,0 1 0,0 0 0,0 0 0,0-1 0,0 1 0,0 0 0,0 1 0,0-1 0,0 0 0,0 0 0,1 1 0,-1 0 0,0-1 0,0 1 0,1 0 0,-1 0 0,4 1 0,-2-1 0,1 1 0,-1 0 0,0 0 0,0 0 0,1 1 0,-1-1 0,0 1 0,0 0 0,-1 0 0,1 1 0,0-1 0,-1 1 0,1-1 0,-1 1 0,0 0 0,0 1 0,0-1 0,3 5 0,0 3 0,-1 0 0,0 0 0,-1 1 0,0-1 0,-1 1 0,4 24 0,-4-22 0,17-55 0,-13 23 0,-5 10 0,1 0 0,1 1 0,-1-1 0,9-12 0,-10 18 0,0 0 0,-1 0 0,1 0 0,0 1 0,0-1 0,0 1 0,0-1 0,0 1 0,0 0 0,0 0 0,0 0 0,1 0 0,-1 0 0,0 0 0,1 1 0,-1-1 0,1 1 0,-1 0 0,0-1 0,5 1 0,-4 1 0,-1-1 0,1 0 0,-1 1 0,1 0 0,-1-1 0,1 1 0,-1 0 0,0 0 0,0 0 0,1 1 0,-1-1 0,0 1 0,0-1 0,0 1 0,0-1 0,-1 1 0,1 0 0,0 0 0,-1 0 0,1 0 0,-1 0 0,0 1 0,1-1 0,-1 0 0,0 0 0,1 4 0,2 8 0,0 0 0,-1 1 0,3 21 0,-2-9 0,-4-27 0,0 1 0,0-1 0,0 0 0,0 0 0,0 0 0,0 0 0,0 0 0,0 0 0,-1 1 0,1-1 0,0 0 0,0 0 0,0 0 0,0 0 0,0 0 0,0 1 0,0-1 0,0 0 0,0 0 0,1 0 0,-1 0 0,0 0 0,0 1 0,0-1 0,0 0 0,0 0 0,0 0 0,0 0 0,0 0 0,0 0 0,0 1 0,0-1 0,0 0 0,1 0 0,-1 0 0,0 0 0,0 0 0,0 0 0,0 0 0,0 0 0,0 0 0,1 0 0,-1 0 0,0 1 0,0-1 0,0 0 0,0 0 0,0 0 0,1 0 0,-1 0 0,0 0 0,0 0 0,0 0 0,0 0 0,0 0 0,1 0 0,-1-1 0,4-9 0,2-17 0,-4 12 0,-2 10 0,1-1 0,0 1 0,0 0 0,1-1 0,-1 1 0,1 0 0,4-7 0,-5 10 0,1 0 0,-1 0 0,1 1 0,-1-1 0,1 1 0,0-1 0,0 1 0,0 0 0,0 0 0,0 0 0,0 0 0,0 0 0,0 0 0,0 1 0,0-1 0,1 1 0,-1-1 0,0 1 0,0 0 0,1 0 0,-1 0 0,3 0 0,-2 1 0,1-1 0,-1 1 0,1 0 0,-1 0 0,1 1 0,-1-1 0,0 1 0,0 0 0,0-1 0,0 1 0,0 1 0,0-1 0,0 0 0,-1 1 0,1-1 0,-1 1 0,1 0 0,-1 0 0,0 0 0,-1 0 0,1 0 0,0 0 0,-1 1 0,2 3 0,3 8 0,0 1 0,-1 0 0,6 29 0,-7-12-1365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21.2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24575,'2'0'0,"2"0"0,0 0 0,0 0 0,0 0 0,0 0 0,0 1 0,0 0 0,1 0 0,4 1 0,-8-1 0,0 0 0,0 0 0,0 0 0,0 0 0,0 1 0,0-1 0,0 0 0,0 0 0,0 1 0,0-1 0,-1 0 0,1 1 0,0-1 0,-1 1 0,1-1 0,-1 1 0,0-1 0,1 1 0,-1-1 0,0 1 0,0 0 0,0-1 0,0 1 0,0-1 0,-1 2 0,1 9 0,-1-9 0,1-1 0,0 1 0,0 0 0,0-1 0,0 1 0,0 0 0,1-1 0,-1 1 0,1 0 0,1 4 0,-1-6 0,0 0 0,0-1 0,1 1 0,-1 0 0,0 0 0,1 0 0,-1-1 0,0 1 0,1-1 0,-1 1 0,1-1 0,-1 1 0,1-1 0,-1 0 0,1 0 0,-1 0 0,1 0 0,-1 0 0,1 0 0,-1 0 0,0 0 0,2-1 0,-1 1 0,-1 0 0,0 0 0,1 0 0,-1 0 0,0 0 0,1 0 0,-1 0 0,0 1 0,1-1 0,-1 1 0,0-1 0,0 1 0,1-1 0,-1 1 0,0 0 0,0-1 0,0 1 0,0 0 0,0 0 0,0 0 0,0 0 0,0 0 0,0 0 0,0 0 0,-1 0 0,1 0 0,0 0 0,-1 1 0,1-1 0,-1 0 0,1 0 0,-1 1 0,0-1 0,1 0 0,-1 1 0,0-1 0,0 0 0,0 1 0,0-1 0,-1 3 0,1-1 0,0 0 0,0 0 0,-1 0 0,1 0 0,-1 0 0,0 0 0,0 0 0,0 0 0,0 0 0,-1 0 0,1 0 0,-1-1 0,1 1 0,-1-1 0,0 1 0,0-1 0,-3 3 0,1-3-15,0 0 0,0 0 0,0-1 0,0 1 0,0-1 0,0 0 0,-1-1 0,1 1 0,0-1 0,0 1 0,-1-1 0,1 0 0,-7-2 0,-6 2-1140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24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31 201 24575,'-1'-4'0,"0"1"0,0-1 0,0 0 0,0 1 0,-1-1 0,1 0 0,-3-3 0,-6-17 0,7 11 0,1-1 0,0 1 0,1-1 0,1 0 0,0 0 0,4-25 0,-4 38 0,1 0 0,-1-1 0,1 1 0,-1 0 0,1 0 0,-1 0 0,1 0 0,0 0 0,0 0 0,-1 0 0,1 0 0,0 0 0,0 1 0,0-1 0,0 0 0,0 0 0,0 1 0,0-1 0,0 1 0,0-1 0,0 1 0,0-1 0,1 1 0,-1 0 0,0-1 0,0 1 0,0 0 0,1 0 0,-1 0 0,0 0 0,0 0 0,1 0 0,-1 0 0,0 0 0,0 1 0,0-1 0,0 0 0,1 1 0,0 0 0,2 0 0,-1 0 0,1 0 0,0 1 0,-1-1 0,0 1 0,1 0 0,-1 0 0,0 0 0,0 1 0,0-1 0,4 5 0,15 20 0,-17-21 0,0 0 0,0 0 0,0 0 0,0 1 0,-1 0 0,0 0 0,-1 0 0,0 1 0,4 12 0,-4-21 0,-1-1 0,1 1 0,-1-1 0,0 0 0,0 0 0,1 0 0,-1 0 0,-1 0 0,1-1 0,0 1 0,1-4 0,26-26 0,-28 31 0,0 1 0,0-1 0,1 0 0,-1 1 0,0-1 0,0 0 0,1 1 0,-1-1 0,0 1 0,1 0 0,-1 0 0,1-1 0,-1 1 0,0 0 0,1 0 0,-1 0 0,1 0 0,-1 1 0,0-1 0,1 0 0,-1 0 0,0 1 0,1-1 0,-1 1 0,0-1 0,1 1 0,-1 0 0,0 0 0,0-1 0,0 1 0,0 0 0,2 2 0,2 3 0,-1-1 0,-1 1 0,1 0 0,-1 0 0,5 11 0,3 7 0,-10-24 0,-1 0 0,0 0 0,0 0 0,0 0 0,1 1 0,-1-1 0,0 0 0,0 0 0,0 0 0,1 0 0,-1 0 0,0 0 0,0 0 0,0 0 0,1 0 0,-1 0 0,0 0 0,0 0 0,0 0 0,1 0 0,-1 0 0,0 0 0,0 0 0,0 0 0,1 0 0,-1 0 0,0 0 0,0 0 0,0-1 0,1 1 0,-1 0 0,0 0 0,0 0 0,0 0 0,0 0 0,1-1 0,-1 1 0,0 0 0,0 0 0,0 0 0,0 0 0,0-1 0,0 1 0,0 0 0,1 0 0,-1 0 0,0-1 0,0 1 0,0 0 0,0 0 0,0 0 0,0-1 0,0 1 0,0 0 0,0-1 0,8-20 0,-2 7 0,-3 7 0,3-5 0,1-1 0,0 1 0,1 0 0,0 1 0,1 0 0,15-16 0,-22 26 0,-1 0 0,1 0 0,-1 1 0,1-1 0,0 0 0,-1 1 0,1-1 0,0 1 0,-1 0 0,1-1 0,0 1 0,0 0 0,-1 0 0,1 0 0,0 0 0,0 0 0,-1 1 0,1-1 0,0 0 0,-1 1 0,1-1 0,0 1 0,-1 0 0,1 0 0,-1-1 0,1 1 0,-1 0 0,1 0 0,-1 1 0,0-1 0,1 0 0,-1 0 0,0 1 0,0-1 0,1 2 0,4 4 0,-1-1 0,0 1 0,-1 1 0,1-1 0,5 15 0,14 39-1365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26.9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24575,'12'1'0,"-1"0"0,1 0 0,20 7 0,20 3 0,-51-11 0,0 0 0,0 1 0,-1-1 0,1 1 0,0-1 0,0 1 0,0 0 0,0-1 0,0 1 0,-1 0 0,1 0 0,0 0 0,-1-1 0,1 1 0,-1 0 0,1 0 0,-1 0 0,1 0 0,-1 0 0,0 0 0,1 0 0,-1 0 0,0 0 0,0 0 0,1 0 0,-1 0 0,0 0 0,0 0 0,-1 2 0,0 42 0,0-30 0,1 20-1365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29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24575,'103'11'0,"-52"-11"-1365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0:3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24575,'20'11'0,"-1"1"0,25 20 0,25 16 0,-65-44 0,0 1 0,-1-1 0,1 1 0,-1 0 0,-1 0 0,1 0 0,0 1 0,-1-1 0,0 0 0,-1 1 0,3 9 0,-3-8 0,5 17 0,-6-23 0,0-1 0,0 1 0,0-1 0,0 1 0,0-1 0,0 1 0,1 0 0,-1-1 0,0 1 0,0-1 0,1 0 0,-1 1 0,0-1 0,1 1 0,-1-1 0,1 1 0,-1-1 0,0 0 0,1 1 0,-1-1 0,1 0 0,-1 1 0,1-1 0,-1 0 0,1 0 0,-1 0 0,1 1 0,-1-1 0,1 0 0,0 0 0,0 0 0,-1 0 0,1-1 0,0 0 0,-1 1 0,1-1 0,-1 0 0,1 1 0,-1-1 0,1 0 0,-1 0 0,1 1 0,-1-1 0,0 0 0,0 0 0,1 0 0,-1 1 0,0-1 0,0 0 0,0 0 0,0 0 0,0 0 0,0 0 0,0-1 0,-1-27 0,1 22 0,0 5 0,0-1 0,0 1 0,0 0 0,0-1 0,1 1 0,-1 0 0,1-1 0,-1 1 0,1 0 0,0 0 0,0-1 0,0 1 0,0 0 0,1 0 0,-1 0 0,3-3 0,0 2 0,0 0 0,0 0 0,0 0 0,0 1 0,0-1 0,1 1 0,6-3 0,-1 0 0,1-1 0,-1 0 0,-1 0 0,1-2 0,-1 1 0,9-10 0,24-18 0,-42 35 0,1 0 0,-1-1 0,0 1 0,1 0 0,-1 0 0,0 0 0,1 0 0,-1 0 0,0 0 0,1 0 0,-1 0 0,1 0 0,-1 0 0,0 0 0,1 0 0,-1 0 0,0 0 0,1 0 0,-1 1 0,0-1 0,1 0 0,-1 0 0,0 0 0,1 0 0,-1 1 0,0-1 0,0 0 0,1 0 0,-1 1 0,0-1 0,0 0 0,1 0 0,-1 1 0,0-1 0,0 0 0,0 1 0,1-1 0,-1 0 0,0 1 0,0-1 0,0 0 0,0 1 0,0-1 0,0 1 0,0-1 0,0 0 0,0 1 0,0-1 0,0 0 0,0 1 0,0-1 0,0 0 0,-1 2 0,3 32 0,-1-16 0,38 135 0,-20-89 0,-7-34 107,-10-26-318,0-1 1,0 1 0,0 0 0,-1-1-1,0 1 1,2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36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9 197 24575,'-2'-4'0,"0"-1"0,1 1 0,0 0 0,0-1 0,0 1 0,1-1 0,-1 1 0,1-1 0,0 1 0,0-1 0,1 0 0,0-4 0,0-6 0,-1 9 0,0 1 0,1-1 0,-1 1 0,1-1 0,0 1 0,0-1 0,1 1 0,0 0 0,0 0 0,4-8 0,-4 10 0,1-1 0,-1 2 0,1-1 0,-1 0 0,1 0 0,0 1 0,0 0 0,0 0 0,0-1 0,0 2 0,1-1 0,-1 0 0,0 1 0,1-1 0,0 1 0,5-1 0,-6 1 0,0 0 0,0 1 0,-1-1 0,1 1 0,0-1 0,0 1 0,0 0 0,0 0 0,-1 1 0,1-1 0,0 0 0,0 1 0,3 1 0,-4-1 0,-1 0 0,0 0 0,1 0 0,-1 0 0,0 1 0,0-1 0,0 0 0,0 1 0,0-1 0,0 1 0,-1-1 0,1 1 0,0-1 0,-1 1 0,1-1 0,-1 1 0,0 0 0,1-1 0,-1 1 0,0 0 0,0-1 0,0 4 0,-1 31 0,0-26 0,0 0 0,1 0 0,3 16 0,-3-30 0,0 0 0,1-1 0,-1 1 0,1 0 0,0 0 0,0 0 0,1 0 0,-1 0 0,1 1 0,0-1 0,0 0 0,0 1 0,0-1 0,1 1 0,0 0 0,-1-1 0,1 1 0,5-3 0,-5 3 0,0 1 0,0-1 0,0 1 0,0 0 0,1 0 0,-1 0 0,0 1 0,1-1 0,6-1 0,-8 2 0,0 1 0,0 0 0,0 0 0,-1 0 0,1 0 0,0 0 0,0 0 0,0 0 0,0 1 0,-1-1 0,1 0 0,0 1 0,0 0 0,0-1 0,-1 1 0,1 0 0,-1 0 0,1 0 0,0 0 0,1 2 0,-2-1 0,1-1 0,-1 1 0,1 0 0,-1 0 0,0 0 0,0 1 0,0-1 0,0 0 0,-1 0 0,1 0 0,-1 1 0,1-1 0,-1 0 0,0 1 0,0-1 0,0 0 0,0 1 0,0-1 0,0 0 0,-1 4 0,0-3 0,1 1 0,0-1 0,0 1 0,0-1 0,0 1 0,1-1 0,1 6 0,-2-9 0,0 0 0,0 0 0,0 0 0,0 1 0,0-1 0,0 0 0,0 0 0,0 0 0,0 1 0,0-1 0,0 0 0,1 0 0,-1 0 0,0 0 0,0 1 0,0-1 0,0 0 0,0 0 0,1 0 0,-1 0 0,0 0 0,0 0 0,0 1 0,1-1 0,-1 0 0,0 0 0,0 0 0,0 0 0,1 0 0,-1 0 0,0 0 0,0 0 0,0 0 0,1 0 0,-1 0 0,0 0 0,0 0 0,0 0 0,1 0 0,-1 0 0,0 0 0,0 0 0,1 0 0,8-9 0,4-13 0,-5 3 0,-5 10 0,1 0 0,0 1 0,0-1 0,1 1 0,0 0 0,10-12 0,-13 18 0,0 0 0,0 0 0,0 1 0,0-1 0,0 0 0,0 1 0,0 0 0,1-1 0,-1 1 0,1 0 0,-1 0 0,1 1 0,-1-1 0,1 0 0,-1 1 0,5-1 0,-5 1 0,-1 0 0,1 0 0,-1 1 0,1-1 0,-1 0 0,1 1 0,-1-1 0,1 1 0,-1-1 0,0 1 0,1 0 0,-1-1 0,0 1 0,1 0 0,-1 0 0,0 0 0,0 0 0,0 0 0,0 0 0,0 0 0,0 1 0,0-1 0,0 0 0,0 1 0,0-1 0,-1 0 0,1 1 0,-1-1 0,1 2 0,2 9 0,0 0 0,-1-1 0,0 1 0,0 15 0,-1-5 0,0-18-1365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45.1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1 24575,'-1'5'0,"-1"0"0,1 0 0,-1 0 0,0 0 0,0 0 0,0 0 0,-1-1 0,1 1 0,-1-1 0,-7 8 0,-10 19 0,14-12 0,12-9 0,-3-9 0,0 0 0,0-1 0,0 1 0,0-1 0,0 0 0,0 0 0,0 0 0,6-1 0,5 1 0,58 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6:46.9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24575,'-1'1'0,"0"0"0,1-1 0,-1 1 0,0 0 0,1 0 0,-1 0 0,1-1 0,-1 1 0,0 0 0,1 0 0,0 0 0,-1 0 0,1 0 0,0 0 0,-1 0 0,1 0 0,0 0 0,0 0 0,0 0 0,0 0 0,0 1 0,-2 24 0,-8 65-1365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2:09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24575,'159'5'0,"85"-5"-1365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2:20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 24575,'87'-11'0,"-14"10"0,82 3 0,-8 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2:32.7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 24575,'111'-2'0,"114"4"0,-71 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3:45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 24575,'0'-1'0,"0"0"0,1 1 0,-1-1 0,1 0 0,-1 1 0,1-1 0,-1 1 0,1-1 0,0 1 0,-1-1 0,1 1 0,0-1 0,-1 1 0,1-1 0,0 1 0,-1 0 0,1 0 0,0-1 0,0 1 0,-1 0 0,1 0 0,0 0 0,0 0 0,0 0 0,-1 0 0,3 0 0,26-1 0,-26 1 0,0 0 0,29-1 0,0 2 0,42 7 0,-39-3-78,-1-2 0,53-3 0,-49 0-1053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3:48.1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 24575,'220'-11'0,"-176"7"-103,118-7-1159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3:57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24575,'142'11'0,"3"-1"0,-1-10-1365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4:52.2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24575,'440'0'-1365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0:3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24575,'11'-40'0,"-9"18"0,-2 19 0,0-1 0,0 1 0,0-1 0,0 0 0,1 1 0,0-1 0,-1 1 0,1 0 0,0-1 0,1 1 0,1-4 0,-3 7 0,0 0 0,0 0 0,0-1 0,0 1 0,1 0 0,-1 0 0,0 0 0,0 0 0,0 0 0,0-1 0,0 1 0,1 0 0,-1 0 0,0 0 0,0 0 0,0 0 0,0 0 0,1 0 0,-1 0 0,0 0 0,0 0 0,0 0 0,0 0 0,1 0 0,-1 0 0,0 0 0,0 0 0,0 0 0,1 0 0,-1 0 0,0 0 0,0 0 0,0 0 0,0 0 0,1 0 0,-1 0 0,0 0 0,0 0 0,0 0 0,0 0 0,1 1 0,-1-1 0,0 0 0,0 0 0,0 0 0,0 0 0,0 0 0,1 1 0,3 12 0,-1 13 0,-1-9 32,0-1-1,2 0 1,5 18-1,4 21-1522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4:54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30 24575,'28'-8'0,"0"1"0,0 2 0,1 0 0,40 0 0,120 9 0,-52 1 0,-105-5-1365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58:30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58:40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 24575,'397'0'0,"-296"-11"0,-96 11-1365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58:50.4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24575,'263'14'0,"-80"-2"0,-164-12-1365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58:52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 24575,'510'-5'-1365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59:01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24575,'250'6'0,"-66"-1"0,-164-5-43,27-1-1279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6:19:48.7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6:20:03.5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6:20:09.8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6:20:19.3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09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1 418 24575,'0'-409'0,"-1"400"-1365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6:20:26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24575,'445'0'-1365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06:57.3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 24575,'4'-2'0,"1"1"0,-1-1 0,0 1 0,1 0 0,-1 1 0,0-1 0,1 1 0,-1 0 0,1 0 0,-1 0 0,8 2 0,2-2 0,21 0 0,5-1 0,0 2 0,0 2 0,45 9 0,-70-10 6,-1-1 0,1 0 0,26-3 0,-5 1-1395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06:59.1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54 24575,'36'-11'0,"1"2"0,-1 1 0,2 2 0,-1 1 0,64 2 0,-30-8 0,95 11-1365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10:28.6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24575,'386'0'-1365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10:30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 24575,'66'-8'0,"-51"5"0,1 1 0,23-1 0,201 4-1365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16:04.7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24575,'7'0'0,"10"0"0,9 0 0,8 0 0,4 0 0,11 0 0,4 0 0,1 0 0,-3 0 0,-2 0 0,-2 0 0,5 0 0,1 0 0,-2 0 0,-1 0 0,-3 0 0,-2 0 0,-8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22:10.9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24575,'650'0'-1365,"-628"0"-5461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5:22:12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 24575,'75'1'0,"84"-3"0,-88-10 0,-52 7 0,1 1 0,26-1 0,155 6-1365,-175-1-5461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1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24575,'3'2'0,"0"-1"0,0 1 0,-1 0 0,1 0 0,0 0 0,-1 0 0,1 0 0,-1 1 0,0-1 0,4 5 0,1 1 0,73 88 0,-64-77 0,-13-14 0,1 0 0,0-1 0,0 0 0,0 1 0,0-2 0,1 1 0,7 5 0,-11-9 0,0 0 0,0 1 0,0-1 0,0 0 0,0 1 0,0-1 0,0 0 0,0 0 0,0 0 0,0 0 0,0 0 0,0 0 0,1 0 0,-1 0 0,0 0 0,0-1 0,0 1 0,2-1 0,-1 0 0,0-1 0,-1 1 0,1-1 0,0 1 0,0-1 0,-1 0 0,1 0 0,0 1 0,-1-1 0,0 0 0,2-4 0,7-12 0,0 0 0,0 1 0,2 1 0,0 0 0,1 0 0,29-26 0,-41 41 0,1 0 0,-1 0 0,1 0 0,-1 0 0,1 1 0,-1-1 0,1 0 0,-1 1 0,1-1 0,0 1 0,3-1 0,-5 1 0,1 0 0,0 0 0,-1 0 0,1 0 0,0 0 0,-1 1 0,1-1 0,0 0 0,-1 0 0,1 1 0,0-1 0,-1 0 0,1 1 0,-1-1 0,1 1 0,-1-1 0,1 0 0,-1 1 0,1-1 0,-1 1 0,1 0 0,1 3 0,-1-1 0,0 0 0,1 1 0,-1-1 0,-1 1 0,1-1 0,0 1 0,-1 0 0,0-1 0,0 6 0,0 43 0,-1-17 0,2-1 0,7 49 0,-6-23-1365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30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24575,'10'0'0,"0"1"0,1 1 0,-1 0 0,16 6 0,-16-5 0,0 0 0,0-1 0,1 0 0,19 1 0,-27-3-97,0 0-1,1 0 1,-1 0-1,1 0 1,-1-1-1,0 0 1,1 1-1,-1-1 1,0 0-1,0-1 1,1 1-1,-1-1 0,3-2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3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24575,'-7'55'0,"5"-45"0,1 0 0,-1 0 0,2 0 0,-1 0 0,1 0 0,2 11 0,37-41 0,4 5 0,-41 15 0,1-1 0,-1 0 0,1 1 0,-1-1 0,1 1 0,-1 0 0,1 0 0,0 0 0,-1 0 0,1 1 0,-1-1 0,1 1 0,-1-1 0,1 1 0,2 1 0,-4 0 0,1 0 0,-1 0 0,0 0 0,0 0 0,0 0 0,0 0 0,-1 0 0,1 0 0,-1 0 0,1 0 0,-1 1 0,0-1 0,0 0 0,1 0 0,-2 4 0,-1 39 0,1-40 0,1-3 4,0-1 0,-1 0 0,1 0 0,0 0 0,-1 0 0,1 0 0,-1 1 0,1-1 0,-1 0 0,1 0 0,-1 0 0,0 0 0,0-1-1,0 1 1,1 0 0,-1 0 0,0 0 0,0-1 0,0 1 0,0 0 0,0-1 0,0 1 0,0-1 0,0 1 0,-1-1 0,1 1 0,0-1 0,-1 0 0,-35 3-1310,36-3 1132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3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24575,'0'396'-1365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4:4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24575,'19'17'0,"1"0"0,0-2 0,1 0 0,26 13 0,-39-24 0,0 1 0,0 0 0,-1 0 0,1 1 0,-1-1 0,-1 1 0,1 1 0,-1 0 0,0 0 0,9 14 0,-15-21 0,0 1 0,1-1 0,-1 1 0,0-1 0,0 1 0,1-1 0,-1 0 0,0 1 0,1-1 0,-1 1 0,1-1 0,-1 0 0,0 1 0,1-1 0,-1 0 0,1 1 0,-1-1 0,1 0 0,-1 0 0,1 0 0,-1 1 0,1-1 0,-1 0 0,1 0 0,-1 0 0,1 0 0,-1 0 0,1 0 0,-1 0 0,1 0 0,-1 0 0,1 0 0,-1 0 0,1 0 0,-1-1 0,1 1 0,-1 0 0,1 0 0,-1 0 0,2-1 0,16-19 0,-2 3 0,-8 11 0,0 0 0,-1 0 0,0-1 0,0 0 0,8-11 0,24-22 0,9-9 0,-48 48 0,0 1 0,1 0 0,-1 0 0,0 0 0,0 0 0,1 0 0,-1 0 0,0 0 0,0-1 0,1 1 0,-1 0 0,0 0 0,1 0 0,-1 0 0,0 0 0,1 0 0,-1 0 0,0 0 0,0 1 0,1-1 0,-1 0 0,0 0 0,0 0 0,1 0 0,-1 0 0,0 0 0,0 1 0,1-1 0,-1 0 0,0 0 0,0 0 0,1 0 0,-1 1 0,0-1 0,0 0 0,9 15 0,3 14 0,-7-3 0,0-1 0,-1 1 0,-2-1 0,0 38 0,5 51 0,-4-94-682,0 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82B259-CE05-48A8-846C-C8EDA67478E8}" type="datetime1">
              <a:rPr lang="ro-RO" smtClean="0"/>
              <a:t>04.01.2022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"/>
              <a:t>Faceți clic pentru a edita stilurile de text coordonator</a:t>
            </a:r>
            <a:endParaRPr lang="en-US"/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8" name="Substituent dată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B3D9822-F745-4969-8F51-CE3D9A133CC3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6F66030-6DC7-4A96-8E20-64D1D0689F4F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stituent dată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E671349-DF77-4E34-911C-07362C92D6EC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12" name="Substituent subsol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ubstituent număr diapozitiv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Substituent dată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8DF754F-32BA-4731-A459-60104E25B93A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1A65E23-EA59-41B4-A1E4-EEE90F543A0C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D1FFDA9-070E-4CF9-ABA9-00A1DA330F15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A9CD5ED-0DD8-4639-A0CC-A7E7F3EE93BA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BCEB24-D323-41FF-9618-0B1F209F6ED8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8" name="Substituent dată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4EBE38A-E62D-4B2B-A880-291B8DDFFC9C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10" name="Substituent subsol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ubstituent număr diapozitiv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1FEEC99-4875-42DD-AC2F-168DB28E55D8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o" dirty="0"/>
              <a:t>Faceți clic pentru a edita stilurile de text coordonator</a:t>
            </a:r>
          </a:p>
          <a:p>
            <a:pPr lvl="1" rtl="0"/>
            <a:r>
              <a:rPr lang="ro" dirty="0"/>
              <a:t>Al doilea nivel</a:t>
            </a:r>
          </a:p>
          <a:p>
            <a:pPr lvl="2" rtl="0"/>
            <a:r>
              <a:rPr lang="ro" dirty="0"/>
              <a:t>Al treilea nivel</a:t>
            </a:r>
          </a:p>
          <a:p>
            <a:pPr lvl="3" rtl="0"/>
            <a:r>
              <a:rPr lang="ro" dirty="0"/>
              <a:t>Al patrulea nivel</a:t>
            </a:r>
          </a:p>
          <a:p>
            <a:pPr lvl="4" rtl="0"/>
            <a:r>
              <a:rPr lang="ro" dirty="0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BF944F3-8485-4BDC-BABF-34C8B30917A7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reptunghi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Dreptunghi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reptunghi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4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7" Type="http://schemas.openxmlformats.org/officeDocument/2006/relationships/image" Target="../media/image4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10" Type="http://schemas.openxmlformats.org/officeDocument/2006/relationships/customXml" Target="../ink/ink47.xml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" Type="http://schemas.openxmlformats.org/officeDocument/2006/relationships/image" Target="../media/image4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3" Type="http://schemas.openxmlformats.org/officeDocument/2006/relationships/image" Target="../media/image210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customXml" Target="../ink/ink36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customXml" Target="../ink/ink40.xml"/><Relationship Id="rId2" Type="http://schemas.openxmlformats.org/officeDocument/2006/relationships/customXml" Target="../ink/ink31.xml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customXml" Target="../ink/ink38.xml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35.png"/><Relationship Id="rId14" Type="http://schemas.openxmlformats.org/officeDocument/2006/relationships/customXml" Target="../ink/ink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4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Dreptunghi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Exercises Boolean functions – </a:t>
            </a:r>
            <a:r>
              <a:rPr lang="en-GB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5.8</a:t>
            </a:r>
            <a:endParaRPr lang="ro" b="1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Bogdan Teodora </a:t>
            </a:r>
            <a:endParaRPr lang="ro" dirty="0"/>
          </a:p>
        </p:txBody>
      </p:sp>
      <p:sp>
        <p:nvSpPr>
          <p:cNvPr id="20" name="Dreptunghi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reptunghi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reptunghi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ine 5" descr="Siglă văzută de aproape&#10;&#10;Descriere generată automa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EB14DFD-0BFB-423B-992F-BBBA4F4CBB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ADBC5AA-09D2-4308-8F30-2B0DDF9C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C11BE8-018A-418C-8092-825EC518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M(f) ≠ C(f) =&gt; The second case of simplification algorithm</a:t>
            </a:r>
          </a:p>
          <a:p>
            <a:r>
              <a:rPr lang="en-GB" dirty="0"/>
              <a:t>=&gt; g(x1, x2, x3) ===== max4 ˅ max2= x2x3 ˅ x2x3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71C04AD-6A49-4EB1-B783-50E561BF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1DEB4CB3-D6F7-402C-B7E4-E44BC88C6CB9}"/>
              </a:ext>
            </a:extLst>
          </p:cNvPr>
          <p:cNvSpPr txBox="1"/>
          <p:nvPr/>
        </p:nvSpPr>
        <p:spPr>
          <a:xfrm>
            <a:off x="2379345" y="2726055"/>
            <a:ext cx="438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Not.</a:t>
            </a:r>
          </a:p>
        </p:txBody>
      </p:sp>
      <p:sp>
        <p:nvSpPr>
          <p:cNvPr id="10" name="Titlu 1">
            <a:extLst>
              <a:ext uri="{FF2B5EF4-FFF2-40B4-BE49-F238E27FC236}">
                <a16:creationId xmlns:a16="http://schemas.microsoft.com/office/drawing/2014/main" id="{7AD470D5-263B-4302-AE5D-C0220CCB8CAC}"/>
              </a:ext>
            </a:extLst>
          </p:cNvPr>
          <p:cNvSpPr txBox="1">
            <a:spLocks/>
          </p:cNvSpPr>
          <p:nvPr/>
        </p:nvSpPr>
        <p:spPr>
          <a:xfrm>
            <a:off x="581191" y="2841869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Step 8</a:t>
            </a:r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89910EEE-D11C-4D64-8BA2-0FAC37D6B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9" t="50000" r="9617" b="28571"/>
          <a:stretch/>
        </p:blipFill>
        <p:spPr>
          <a:xfrm>
            <a:off x="475860" y="4246796"/>
            <a:ext cx="7949683" cy="1469571"/>
          </a:xfrm>
          <a:prstGeom prst="rect">
            <a:avLst/>
          </a:prstGeom>
        </p:spPr>
      </p:pic>
      <p:grpSp>
        <p:nvGrpSpPr>
          <p:cNvPr id="11" name="Grupare 10">
            <a:extLst>
              <a:ext uri="{FF2B5EF4-FFF2-40B4-BE49-F238E27FC236}">
                <a16:creationId xmlns:a16="http://schemas.microsoft.com/office/drawing/2014/main" id="{856492C9-0AD3-4093-9C93-E10755B9BC95}"/>
              </a:ext>
            </a:extLst>
          </p:cNvPr>
          <p:cNvGrpSpPr/>
          <p:nvPr/>
        </p:nvGrpSpPr>
        <p:grpSpPr>
          <a:xfrm>
            <a:off x="4901295" y="2816985"/>
            <a:ext cx="326160" cy="12240"/>
            <a:chOff x="4901295" y="2816985"/>
            <a:chExt cx="326160" cy="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Cerneală 5">
                  <a:extLst>
                    <a:ext uri="{FF2B5EF4-FFF2-40B4-BE49-F238E27FC236}">
                      <a16:creationId xmlns:a16="http://schemas.microsoft.com/office/drawing/2014/main" id="{FA994DAA-4968-46A7-99EE-E290CD45B329}"/>
                    </a:ext>
                  </a:extLst>
                </p14:cNvPr>
                <p14:cNvContentPartPr/>
                <p14:nvPr/>
              </p14:nvContentPartPr>
              <p14:xfrm>
                <a:off x="4901295" y="2828865"/>
                <a:ext cx="139680" cy="360"/>
              </p14:xfrm>
            </p:contentPart>
          </mc:Choice>
          <mc:Fallback xmlns="">
            <p:pic>
              <p:nvPicPr>
                <p:cNvPr id="6" name="Cerneală 5">
                  <a:extLst>
                    <a:ext uri="{FF2B5EF4-FFF2-40B4-BE49-F238E27FC236}">
                      <a16:creationId xmlns:a16="http://schemas.microsoft.com/office/drawing/2014/main" id="{FA994DAA-4968-46A7-99EE-E290CD45B3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92655" y="2819865"/>
                  <a:ext cx="15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Cerneală 6">
                  <a:extLst>
                    <a:ext uri="{FF2B5EF4-FFF2-40B4-BE49-F238E27FC236}">
                      <a16:creationId xmlns:a16="http://schemas.microsoft.com/office/drawing/2014/main" id="{EF6CD78C-5B63-4907-A990-FEA186A199FA}"/>
                    </a:ext>
                  </a:extLst>
                </p14:cNvPr>
                <p14:cNvContentPartPr/>
                <p14:nvPr/>
              </p14:nvContentPartPr>
              <p14:xfrm>
                <a:off x="5091735" y="2816985"/>
                <a:ext cx="135720" cy="6120"/>
              </p14:xfrm>
            </p:contentPart>
          </mc:Choice>
          <mc:Fallback xmlns="">
            <p:pic>
              <p:nvPicPr>
                <p:cNvPr id="7" name="Cerneală 6">
                  <a:extLst>
                    <a:ext uri="{FF2B5EF4-FFF2-40B4-BE49-F238E27FC236}">
                      <a16:creationId xmlns:a16="http://schemas.microsoft.com/office/drawing/2014/main" id="{EF6CD78C-5B63-4907-A990-FEA186A199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83095" y="2808345"/>
                  <a:ext cx="15336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622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234B6D-99B1-41A9-BA18-D6BA85BA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A63F8FE-B95B-494C-8548-8DB9F988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273296"/>
          </a:xfrm>
        </p:spPr>
        <p:txBody>
          <a:bodyPr anchor="t">
            <a:normAutofit/>
          </a:bodyPr>
          <a:lstStyle/>
          <a:p>
            <a:r>
              <a:rPr lang="en-GB" sz="2400" dirty="0"/>
              <a:t>To identify the simplified forms we have to choose function h(x1, x2, x3), as simple as possible, such that it covers the </a:t>
            </a:r>
            <a:r>
              <a:rPr lang="en-GB" sz="2400" dirty="0" err="1"/>
              <a:t>minterm</a:t>
            </a:r>
            <a:r>
              <a:rPr lang="en-GB" sz="2400" dirty="0"/>
              <a:t> m2 uncovered by g(x1, x2 x3)</a:t>
            </a:r>
          </a:p>
          <a:p>
            <a:r>
              <a:rPr lang="en-GB" sz="2400" dirty="0"/>
              <a:t>We choose the maximal </a:t>
            </a:r>
            <a:r>
              <a:rPr lang="en-GB" sz="2400" dirty="0" err="1"/>
              <a:t>monom</a:t>
            </a:r>
            <a:r>
              <a:rPr lang="en-GB" sz="2400" dirty="0"/>
              <a:t> having the maximum number of shaded “*” =&gt; max1 = x1 x3 and max3=x1x2</a:t>
            </a:r>
          </a:p>
          <a:p>
            <a:r>
              <a:rPr lang="en-GB" sz="2400" dirty="0"/>
              <a:t>We remark that h(x1, x2, x3) = max1 ˅ max3 covers Sf-Sg</a:t>
            </a:r>
          </a:p>
          <a:p>
            <a:r>
              <a:rPr lang="en-GB" sz="2400" dirty="0"/>
              <a:t>The forms of simplification:</a:t>
            </a:r>
          </a:p>
          <a:p>
            <a:pPr marL="0" indent="0" algn="ctr">
              <a:buNone/>
            </a:pPr>
            <a:r>
              <a:rPr lang="en-GB" sz="2400" dirty="0"/>
              <a:t>f1(x1, x3, x3) = g(x1, x2, x3) ˅ h(x1, x2, x3) =max2 ˅ max4 ˅ max1</a:t>
            </a:r>
          </a:p>
          <a:p>
            <a:pPr marL="0" indent="0" algn="ctr">
              <a:buNone/>
            </a:pPr>
            <a:r>
              <a:rPr lang="en-GB" sz="2400" dirty="0"/>
              <a:t>f2(x1, x3, x3) = g(x1, x2, x3) ˅ h(x1, x2, x3) =max2 ˅ max4 ˅ max3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D20D2A7-C43D-45A7-8B25-4B830057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4C740830-65F1-44AC-8579-E6702480F2A1}"/>
                  </a:ext>
                </a:extLst>
              </p14:cNvPr>
              <p14:cNvContentPartPr/>
              <p14:nvPr/>
            </p14:nvContentPartPr>
            <p14:xfrm>
              <a:off x="4038120" y="3840120"/>
              <a:ext cx="273960" cy="36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4C740830-65F1-44AC-8579-E6702480F2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9480" y="3831120"/>
                <a:ext cx="29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are 10">
            <a:extLst>
              <a:ext uri="{FF2B5EF4-FFF2-40B4-BE49-F238E27FC236}">
                <a16:creationId xmlns:a16="http://schemas.microsoft.com/office/drawing/2014/main" id="{B78BE747-BD61-42B9-8DBE-DAF900BBCAB6}"/>
              </a:ext>
            </a:extLst>
          </p:cNvPr>
          <p:cNvGrpSpPr/>
          <p:nvPr/>
        </p:nvGrpSpPr>
        <p:grpSpPr>
          <a:xfrm>
            <a:off x="1931128" y="3769310"/>
            <a:ext cx="614520" cy="10440"/>
            <a:chOff x="1931128" y="3769310"/>
            <a:chExt cx="614520" cy="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Cerneală 7">
                  <a:extLst>
                    <a:ext uri="{FF2B5EF4-FFF2-40B4-BE49-F238E27FC236}">
                      <a16:creationId xmlns:a16="http://schemas.microsoft.com/office/drawing/2014/main" id="{B25BDF59-3F9B-46F6-ACC0-F5A1D3A32F74}"/>
                    </a:ext>
                  </a:extLst>
                </p14:cNvPr>
                <p14:cNvContentPartPr/>
                <p14:nvPr/>
              </p14:nvContentPartPr>
              <p14:xfrm>
                <a:off x="1931128" y="3778670"/>
                <a:ext cx="242280" cy="360"/>
              </p14:xfrm>
            </p:contentPart>
          </mc:Choice>
          <mc:Fallback>
            <p:pic>
              <p:nvPicPr>
                <p:cNvPr id="8" name="Cerneală 7">
                  <a:extLst>
                    <a:ext uri="{FF2B5EF4-FFF2-40B4-BE49-F238E27FC236}">
                      <a16:creationId xmlns:a16="http://schemas.microsoft.com/office/drawing/2014/main" id="{B25BDF59-3F9B-46F6-ACC0-F5A1D3A32F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2128" y="3770030"/>
                  <a:ext cx="25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Cerneală 8">
                  <a:extLst>
                    <a:ext uri="{FF2B5EF4-FFF2-40B4-BE49-F238E27FC236}">
                      <a16:creationId xmlns:a16="http://schemas.microsoft.com/office/drawing/2014/main" id="{B2889C31-2DCC-4C6A-BE4F-77AA5CEC2EAE}"/>
                    </a:ext>
                  </a:extLst>
                </p14:cNvPr>
                <p14:cNvContentPartPr/>
                <p14:nvPr/>
              </p14:nvContentPartPr>
              <p14:xfrm>
                <a:off x="2323168" y="3769310"/>
                <a:ext cx="222480" cy="10440"/>
              </p14:xfrm>
            </p:contentPart>
          </mc:Choice>
          <mc:Fallback>
            <p:pic>
              <p:nvPicPr>
                <p:cNvPr id="9" name="Cerneală 8">
                  <a:extLst>
                    <a:ext uri="{FF2B5EF4-FFF2-40B4-BE49-F238E27FC236}">
                      <a16:creationId xmlns:a16="http://schemas.microsoft.com/office/drawing/2014/main" id="{B2889C31-2DCC-4C6A-BE4F-77AA5CEC2E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4168" y="3760310"/>
                  <a:ext cx="24012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575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4BD7362-28FB-489C-A12B-473B7DAD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B0627A3-02BF-47E2-8BF5-8D90D461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8FE8F0D-350A-4625-96A9-7FCC18953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F80DD530-4A09-4929-8501-CB4F68BC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0" t="1006" r="24083" b="30222"/>
          <a:stretch/>
        </p:blipFill>
        <p:spPr>
          <a:xfrm>
            <a:off x="1229360" y="702156"/>
            <a:ext cx="8235592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1E6E8C9-967C-472F-8F74-F0725EDD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13306F7-F5B6-4D2F-AB55-8D77EBB98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2ABA7F5-8B64-4D3A-A68B-DEDBDA76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CF809342-6262-467A-85FA-1659C134C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7" t="2518" r="31667" b="23111"/>
          <a:stretch/>
        </p:blipFill>
        <p:spPr>
          <a:xfrm>
            <a:off x="467360" y="568960"/>
            <a:ext cx="7895494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000133-6371-44A8-8BD1-CA175A6F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Quine’s method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8E3BF0B-DED3-4E42-9E4A-B38991FA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D73F134-F193-432D-B10F-BCC33EB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D811D74-A183-4C64-9150-86202726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t="25967" r="27667" b="21037"/>
          <a:stretch/>
        </p:blipFill>
        <p:spPr>
          <a:xfrm>
            <a:off x="184952" y="2339749"/>
            <a:ext cx="6154888" cy="3163444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D211EA86-168B-42E5-B471-96848FAA6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3" t="31776" r="31000" b="32000"/>
          <a:stretch/>
        </p:blipFill>
        <p:spPr>
          <a:xfrm>
            <a:off x="6482080" y="2505456"/>
            <a:ext cx="5323840" cy="31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3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065DEB3-DD26-4CB9-9DB1-91A7D2A7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6AE31CC-7137-4C5B-8373-C40B270EB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BB2FDF4-6FC4-427B-85AB-F28B4974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130F2665-5735-465C-9B97-C00D6E1A5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3" t="24640" r="28892" b="18144"/>
          <a:stretch/>
        </p:blipFill>
        <p:spPr>
          <a:xfrm>
            <a:off x="581192" y="814556"/>
            <a:ext cx="8464310" cy="51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951FD45-A613-48CB-B190-06600081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Problem statement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3A3D28E-71AF-4DE9-9C6A-813F0A64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5.Using Quine’s method, simplify the following Boolean functions given by their values 0.</a:t>
            </a:r>
          </a:p>
          <a:p>
            <a:pPr marL="0" indent="0" algn="ctr">
              <a:buNone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8. f8(0,0,1) = f8(1,0,1) = f8(1,1,0) =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GB" sz="2800" dirty="0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76E1E92-98E4-4C01-8FDB-50779A122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2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05F2F37-BF24-4FA3-BBDC-B1A04F8C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445A12E-229D-4D5A-8BBA-B983B1F7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8483"/>
            <a:ext cx="11029615" cy="4397549"/>
          </a:xfrm>
        </p:spPr>
        <p:txBody>
          <a:bodyPr anchor="t"/>
          <a:lstStyle/>
          <a:p>
            <a:r>
              <a:rPr lang="en-GB" dirty="0"/>
              <a:t>We find the DCF(f) </a:t>
            </a:r>
            <a:r>
              <a:rPr lang="en-GB" sz="1100" dirty="0"/>
              <a:t>(disjunctive canonical form)</a:t>
            </a: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f8(0,0,1) = f8(1,0,1) = f8(1,1,0) =</a:t>
            </a: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=&gt; f8(0,0,0) = f8(0,1,0) = f8(1,0,0)=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=f8(0,1,1) = f8(1,1,1)=1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 DCF(f) = m0 ˅  m2 ˅  m3 ˅  m4 ˅ m7 = (x1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˄ x2 </a:t>
            </a: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˄ x3)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˅ (x1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˄ x2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˄ x3)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˅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(x1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˄ x2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˄ x3)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˅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(x1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˄ x2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˄ x3)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˅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(x1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˄ x2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˄ x3) </a:t>
            </a: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descending order =&gt; S = {(0,0,0) , (1,0,0) , (0,1, 0) , (0,1,1) , (1,1,1)}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B1DC49C-3B79-4F73-A64D-144866737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768"/>
              </p:ext>
            </p:extLst>
          </p:nvPr>
        </p:nvGraphicFramePr>
        <p:xfrm>
          <a:off x="4276845" y="1472803"/>
          <a:ext cx="7727556" cy="336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83">
                  <a:extLst>
                    <a:ext uri="{9D8B030D-6E8A-4147-A177-3AD203B41FA5}">
                      <a16:colId xmlns:a16="http://schemas.microsoft.com/office/drawing/2014/main" val="1925219642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2977304511"/>
                    </a:ext>
                  </a:extLst>
                </a:gridCol>
                <a:gridCol w="522515">
                  <a:extLst>
                    <a:ext uri="{9D8B030D-6E8A-4147-A177-3AD203B41FA5}">
                      <a16:colId xmlns:a16="http://schemas.microsoft.com/office/drawing/2014/main" val="2392872480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2345663370"/>
                    </a:ext>
                  </a:extLst>
                </a:gridCol>
                <a:gridCol w="539621">
                  <a:extLst>
                    <a:ext uri="{9D8B030D-6E8A-4147-A177-3AD203B41FA5}">
                      <a16:colId xmlns:a16="http://schemas.microsoft.com/office/drawing/2014/main" val="3402747240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2887130366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3886684890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2860592896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4225769508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3273368371"/>
                    </a:ext>
                  </a:extLst>
                </a:gridCol>
                <a:gridCol w="654698">
                  <a:extLst>
                    <a:ext uri="{9D8B030D-6E8A-4147-A177-3AD203B41FA5}">
                      <a16:colId xmlns:a16="http://schemas.microsoft.com/office/drawing/2014/main" val="1963725597"/>
                    </a:ext>
                  </a:extLst>
                </a:gridCol>
                <a:gridCol w="525878">
                  <a:extLst>
                    <a:ext uri="{9D8B030D-6E8A-4147-A177-3AD203B41FA5}">
                      <a16:colId xmlns:a16="http://schemas.microsoft.com/office/drawing/2014/main" val="3992943505"/>
                    </a:ext>
                  </a:extLst>
                </a:gridCol>
              </a:tblGrid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f(x1,x2,x3)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56335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326601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77992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67569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73944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01989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6177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32698"/>
                  </a:ext>
                </a:extLst>
              </a:tr>
              <a:tr h="37412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749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8ECF5AE5-26EE-4AB4-9C5B-4BEA4DEB5497}"/>
                  </a:ext>
                </a:extLst>
              </p14:cNvPr>
              <p14:cNvContentPartPr/>
              <p14:nvPr/>
            </p14:nvContentPartPr>
            <p14:xfrm>
              <a:off x="927405" y="2672430"/>
              <a:ext cx="7920" cy="145080"/>
            </p14:xfrm>
          </p:contentPart>
        </mc:Choice>
        <mc:Fallback xmlns=""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8ECF5AE5-26EE-4AB4-9C5B-4BEA4DEB54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65" y="2663790"/>
                <a:ext cx="255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4D9DB680-6719-403C-AD10-74C87BC3D9C5}"/>
                  </a:ext>
                </a:extLst>
              </p14:cNvPr>
              <p14:cNvContentPartPr/>
              <p14:nvPr/>
            </p14:nvContentPartPr>
            <p14:xfrm>
              <a:off x="929565" y="2670630"/>
              <a:ext cx="173520" cy="12636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4D9DB680-6719-403C-AD10-74C87BC3D9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65" y="2661990"/>
                <a:ext cx="191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2F750B5E-A9C0-49A1-9CF4-BD0069FF2831}"/>
                  </a:ext>
                </a:extLst>
              </p14:cNvPr>
              <p14:cNvContentPartPr/>
              <p14:nvPr/>
            </p14:nvContentPartPr>
            <p14:xfrm>
              <a:off x="1146645" y="2757030"/>
              <a:ext cx="24840" cy="6480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2F750B5E-A9C0-49A1-9CF4-BD0069FF28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005" y="2748390"/>
                <a:ext cx="42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111D3A2D-8BD6-4F53-8052-54CA927C472F}"/>
                  </a:ext>
                </a:extLst>
              </p14:cNvPr>
              <p14:cNvContentPartPr/>
              <p14:nvPr/>
            </p14:nvContentPartPr>
            <p14:xfrm>
              <a:off x="1986525" y="2682150"/>
              <a:ext cx="720" cy="15084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111D3A2D-8BD6-4F53-8052-54CA927C47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7525" y="2673150"/>
                <a:ext cx="18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13054FC1-01AB-498E-97D9-C0E3245A77FF}"/>
                  </a:ext>
                </a:extLst>
              </p14:cNvPr>
              <p14:cNvContentPartPr/>
              <p14:nvPr/>
            </p14:nvContentPartPr>
            <p14:xfrm>
              <a:off x="1984725" y="2680350"/>
              <a:ext cx="137520" cy="11844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13054FC1-01AB-498E-97D9-C0E3245A77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6085" y="2671350"/>
                <a:ext cx="155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938ACF91-6AFA-428B-9990-6A01062CB7DE}"/>
                  </a:ext>
                </a:extLst>
              </p14:cNvPr>
              <p14:cNvContentPartPr/>
              <p14:nvPr/>
            </p14:nvContentPartPr>
            <p14:xfrm>
              <a:off x="2173365" y="2750655"/>
              <a:ext cx="67680" cy="1008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938ACF91-6AFA-428B-9990-6A01062CB7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4725" y="2741655"/>
                <a:ext cx="85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6F307E29-F4A2-43E2-9B8D-1E51A684DC6A}"/>
                  </a:ext>
                </a:extLst>
              </p14:cNvPr>
              <p14:cNvContentPartPr/>
              <p14:nvPr/>
            </p14:nvContentPartPr>
            <p14:xfrm>
              <a:off x="2174805" y="2752455"/>
              <a:ext cx="49680" cy="7848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6F307E29-F4A2-43E2-9B8D-1E51A684DC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5805" y="2743815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22985ABF-54BF-48B8-9492-1823F31A1763}"/>
                  </a:ext>
                </a:extLst>
              </p14:cNvPr>
              <p14:cNvContentPartPr/>
              <p14:nvPr/>
            </p14:nvContentPartPr>
            <p14:xfrm>
              <a:off x="2960325" y="2703135"/>
              <a:ext cx="360" cy="142920"/>
            </p14:xfrm>
          </p:contentPart>
        </mc:Choice>
        <mc:Fallback xmlns=""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22985ABF-54BF-48B8-9492-1823F31A17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1325" y="2694135"/>
                <a:ext cx="1800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are 18">
            <a:extLst>
              <a:ext uri="{FF2B5EF4-FFF2-40B4-BE49-F238E27FC236}">
                <a16:creationId xmlns:a16="http://schemas.microsoft.com/office/drawing/2014/main" id="{8930EE9A-494E-48C0-9BAF-EC3993426496}"/>
              </a:ext>
            </a:extLst>
          </p:cNvPr>
          <p:cNvGrpSpPr/>
          <p:nvPr/>
        </p:nvGrpSpPr>
        <p:grpSpPr>
          <a:xfrm>
            <a:off x="2958165" y="2693055"/>
            <a:ext cx="273600" cy="163800"/>
            <a:chOff x="2958165" y="2693055"/>
            <a:chExt cx="2736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Cerneală 16">
                  <a:extLst>
                    <a:ext uri="{FF2B5EF4-FFF2-40B4-BE49-F238E27FC236}">
                      <a16:creationId xmlns:a16="http://schemas.microsoft.com/office/drawing/2014/main" id="{5ADF9741-1D4D-4FDB-B29C-9AED255A79EE}"/>
                    </a:ext>
                  </a:extLst>
                </p14:cNvPr>
                <p14:cNvContentPartPr/>
                <p14:nvPr/>
              </p14:nvContentPartPr>
              <p14:xfrm>
                <a:off x="2958165" y="2693055"/>
                <a:ext cx="168120" cy="146160"/>
              </p14:xfrm>
            </p:contentPart>
          </mc:Choice>
          <mc:Fallback xmlns="">
            <p:pic>
              <p:nvPicPr>
                <p:cNvPr id="17" name="Cerneală 16">
                  <a:extLst>
                    <a:ext uri="{FF2B5EF4-FFF2-40B4-BE49-F238E27FC236}">
                      <a16:creationId xmlns:a16="http://schemas.microsoft.com/office/drawing/2014/main" id="{5ADF9741-1D4D-4FDB-B29C-9AED255A79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9525" y="2684055"/>
                  <a:ext cx="185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Cerneală 17">
                  <a:extLst>
                    <a:ext uri="{FF2B5EF4-FFF2-40B4-BE49-F238E27FC236}">
                      <a16:creationId xmlns:a16="http://schemas.microsoft.com/office/drawing/2014/main" id="{B07A0A7D-7DE0-41E2-A869-03FDF0A3A629}"/>
                    </a:ext>
                  </a:extLst>
                </p14:cNvPr>
                <p14:cNvContentPartPr/>
                <p14:nvPr/>
              </p14:nvContentPartPr>
              <p14:xfrm>
                <a:off x="3184605" y="2783055"/>
                <a:ext cx="47160" cy="73800"/>
              </p14:xfrm>
            </p:contentPart>
          </mc:Choice>
          <mc:Fallback xmlns="">
            <p:pic>
              <p:nvPicPr>
                <p:cNvPr id="18" name="Cerneală 17">
                  <a:extLst>
                    <a:ext uri="{FF2B5EF4-FFF2-40B4-BE49-F238E27FC236}">
                      <a16:creationId xmlns:a16="http://schemas.microsoft.com/office/drawing/2014/main" id="{B07A0A7D-7DE0-41E2-A869-03FDF0A3A6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5965" y="2774415"/>
                  <a:ext cx="64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D84F2144-5C17-4356-859A-A6976F20792C}"/>
                  </a:ext>
                </a:extLst>
              </p14:cNvPr>
              <p14:cNvContentPartPr/>
              <p14:nvPr/>
            </p14:nvContentPartPr>
            <p14:xfrm>
              <a:off x="1320525" y="3156375"/>
              <a:ext cx="150840" cy="91080"/>
            </p14:xfrm>
          </p:contentPart>
        </mc:Choice>
        <mc:Fallback xmlns=""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D84F2144-5C17-4356-859A-A6976F2079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1885" y="3147375"/>
                <a:ext cx="168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Cerneală 20">
                <a:extLst>
                  <a:ext uri="{FF2B5EF4-FFF2-40B4-BE49-F238E27FC236}">
                    <a16:creationId xmlns:a16="http://schemas.microsoft.com/office/drawing/2014/main" id="{5938CA23-01C5-4143-A03A-9ED95ABC72B6}"/>
                  </a:ext>
                </a:extLst>
              </p14:cNvPr>
              <p14:cNvContentPartPr/>
              <p14:nvPr/>
            </p14:nvContentPartPr>
            <p14:xfrm>
              <a:off x="1517445" y="3203895"/>
              <a:ext cx="51120" cy="44640"/>
            </p14:xfrm>
          </p:contentPart>
        </mc:Choice>
        <mc:Fallback xmlns="">
          <p:pic>
            <p:nvPicPr>
              <p:cNvPr id="21" name="Cerneală 20">
                <a:extLst>
                  <a:ext uri="{FF2B5EF4-FFF2-40B4-BE49-F238E27FC236}">
                    <a16:creationId xmlns:a16="http://schemas.microsoft.com/office/drawing/2014/main" id="{5938CA23-01C5-4143-A03A-9ED95ABC72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08445" y="3195255"/>
                <a:ext cx="68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B56C2527-9949-4D0B-B21C-EA954058CB42}"/>
                  </a:ext>
                </a:extLst>
              </p14:cNvPr>
              <p14:cNvContentPartPr/>
              <p14:nvPr/>
            </p14:nvContentPartPr>
            <p14:xfrm>
              <a:off x="2353365" y="3175815"/>
              <a:ext cx="170640" cy="63000"/>
            </p14:xfrm>
          </p:contentPart>
        </mc:Choice>
        <mc:Fallback xmlns=""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B56C2527-9949-4D0B-B21C-EA954058CB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4725" y="3166815"/>
                <a:ext cx="188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E5582F32-AE76-4E21-93BE-D7E948C4A42A}"/>
                  </a:ext>
                </a:extLst>
              </p14:cNvPr>
              <p14:cNvContentPartPr/>
              <p14:nvPr/>
            </p14:nvContentPartPr>
            <p14:xfrm>
              <a:off x="2556405" y="3216135"/>
              <a:ext cx="61560" cy="47520"/>
            </p14:xfrm>
          </p:contentPart>
        </mc:Choice>
        <mc:Fallback xmlns=""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E5582F32-AE76-4E21-93BE-D7E948C4A4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7405" y="3207495"/>
                <a:ext cx="79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re 25">
            <a:extLst>
              <a:ext uri="{FF2B5EF4-FFF2-40B4-BE49-F238E27FC236}">
                <a16:creationId xmlns:a16="http://schemas.microsoft.com/office/drawing/2014/main" id="{51928333-4B89-4264-8BFD-6570EDCEC4D6}"/>
              </a:ext>
            </a:extLst>
          </p:cNvPr>
          <p:cNvGrpSpPr/>
          <p:nvPr/>
        </p:nvGrpSpPr>
        <p:grpSpPr>
          <a:xfrm>
            <a:off x="1072215" y="3595125"/>
            <a:ext cx="279360" cy="124200"/>
            <a:chOff x="1072215" y="3595125"/>
            <a:chExt cx="27936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Cerneală 23">
                  <a:extLst>
                    <a:ext uri="{FF2B5EF4-FFF2-40B4-BE49-F238E27FC236}">
                      <a16:creationId xmlns:a16="http://schemas.microsoft.com/office/drawing/2014/main" id="{5ABF0EAA-7960-4E8D-AB1D-2B6B52CC0703}"/>
                    </a:ext>
                  </a:extLst>
                </p14:cNvPr>
                <p14:cNvContentPartPr/>
                <p14:nvPr/>
              </p14:nvContentPartPr>
              <p14:xfrm>
                <a:off x="1072215" y="3595125"/>
                <a:ext cx="192240" cy="88560"/>
              </p14:xfrm>
            </p:contentPart>
          </mc:Choice>
          <mc:Fallback xmlns="">
            <p:pic>
              <p:nvPicPr>
                <p:cNvPr id="24" name="Cerneală 23">
                  <a:extLst>
                    <a:ext uri="{FF2B5EF4-FFF2-40B4-BE49-F238E27FC236}">
                      <a16:creationId xmlns:a16="http://schemas.microsoft.com/office/drawing/2014/main" id="{5ABF0EAA-7960-4E8D-AB1D-2B6B52CC07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3575" y="3586125"/>
                  <a:ext cx="209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Cerneală 24">
                  <a:extLst>
                    <a:ext uri="{FF2B5EF4-FFF2-40B4-BE49-F238E27FC236}">
                      <a16:creationId xmlns:a16="http://schemas.microsoft.com/office/drawing/2014/main" id="{2E2A322A-9265-4570-A3C4-DFDC1EC60842}"/>
                    </a:ext>
                  </a:extLst>
                </p14:cNvPr>
                <p14:cNvContentPartPr/>
                <p14:nvPr/>
              </p14:nvContentPartPr>
              <p14:xfrm>
                <a:off x="1304775" y="3647685"/>
                <a:ext cx="46800" cy="71640"/>
              </p14:xfrm>
            </p:contentPart>
          </mc:Choice>
          <mc:Fallback xmlns="">
            <p:pic>
              <p:nvPicPr>
                <p:cNvPr id="25" name="Cerneală 24">
                  <a:extLst>
                    <a:ext uri="{FF2B5EF4-FFF2-40B4-BE49-F238E27FC236}">
                      <a16:creationId xmlns:a16="http://schemas.microsoft.com/office/drawing/2014/main" id="{2E2A322A-9265-4570-A3C4-DFDC1EC608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6135" y="3639045"/>
                  <a:ext cx="644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are 30">
            <a:extLst>
              <a:ext uri="{FF2B5EF4-FFF2-40B4-BE49-F238E27FC236}">
                <a16:creationId xmlns:a16="http://schemas.microsoft.com/office/drawing/2014/main" id="{905A82F1-4A12-4CCD-909D-FEBBF317465D}"/>
              </a:ext>
            </a:extLst>
          </p:cNvPr>
          <p:cNvGrpSpPr/>
          <p:nvPr/>
        </p:nvGrpSpPr>
        <p:grpSpPr>
          <a:xfrm>
            <a:off x="2202615" y="3596565"/>
            <a:ext cx="297000" cy="74520"/>
            <a:chOff x="2202615" y="3596565"/>
            <a:chExt cx="29700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Cerneală 26">
                  <a:extLst>
                    <a:ext uri="{FF2B5EF4-FFF2-40B4-BE49-F238E27FC236}">
                      <a16:creationId xmlns:a16="http://schemas.microsoft.com/office/drawing/2014/main" id="{3B856FD0-7719-450F-B0B6-DBD5BE3EEB84}"/>
                    </a:ext>
                  </a:extLst>
                </p14:cNvPr>
                <p14:cNvContentPartPr/>
                <p14:nvPr/>
              </p14:nvContentPartPr>
              <p14:xfrm>
                <a:off x="2202615" y="3596565"/>
                <a:ext cx="182160" cy="72360"/>
              </p14:xfrm>
            </p:contentPart>
          </mc:Choice>
          <mc:Fallback xmlns="">
            <p:pic>
              <p:nvPicPr>
                <p:cNvPr id="27" name="Cerneală 26">
                  <a:extLst>
                    <a:ext uri="{FF2B5EF4-FFF2-40B4-BE49-F238E27FC236}">
                      <a16:creationId xmlns:a16="http://schemas.microsoft.com/office/drawing/2014/main" id="{3B856FD0-7719-450F-B0B6-DBD5BE3EEB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3975" y="3587925"/>
                  <a:ext cx="199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Cerneală 27">
                  <a:extLst>
                    <a:ext uri="{FF2B5EF4-FFF2-40B4-BE49-F238E27FC236}">
                      <a16:creationId xmlns:a16="http://schemas.microsoft.com/office/drawing/2014/main" id="{1260FB7B-A67D-412D-BE2F-DF7D54133167}"/>
                    </a:ext>
                  </a:extLst>
                </p14:cNvPr>
                <p14:cNvContentPartPr/>
                <p14:nvPr/>
              </p14:nvContentPartPr>
              <p14:xfrm>
                <a:off x="2425095" y="3619245"/>
                <a:ext cx="48960" cy="51840"/>
              </p14:xfrm>
            </p:contentPart>
          </mc:Choice>
          <mc:Fallback xmlns="">
            <p:pic>
              <p:nvPicPr>
                <p:cNvPr id="28" name="Cerneală 27">
                  <a:extLst>
                    <a:ext uri="{FF2B5EF4-FFF2-40B4-BE49-F238E27FC236}">
                      <a16:creationId xmlns:a16="http://schemas.microsoft.com/office/drawing/2014/main" id="{1260FB7B-A67D-412D-BE2F-DF7D541331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16095" y="3610605"/>
                  <a:ext cx="66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Cerneală 29">
                  <a:extLst>
                    <a:ext uri="{FF2B5EF4-FFF2-40B4-BE49-F238E27FC236}">
                      <a16:creationId xmlns:a16="http://schemas.microsoft.com/office/drawing/2014/main" id="{F3EC9145-0A00-4FCD-82AB-697B01162954}"/>
                    </a:ext>
                  </a:extLst>
                </p14:cNvPr>
                <p14:cNvContentPartPr/>
                <p14:nvPr/>
              </p14:nvContentPartPr>
              <p14:xfrm>
                <a:off x="2443815" y="3648045"/>
                <a:ext cx="55800" cy="4320"/>
              </p14:xfrm>
            </p:contentPart>
          </mc:Choice>
          <mc:Fallback xmlns="">
            <p:pic>
              <p:nvPicPr>
                <p:cNvPr id="30" name="Cerneală 29">
                  <a:extLst>
                    <a:ext uri="{FF2B5EF4-FFF2-40B4-BE49-F238E27FC236}">
                      <a16:creationId xmlns:a16="http://schemas.microsoft.com/office/drawing/2014/main" id="{F3EC9145-0A00-4FCD-82AB-697B01162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5175" y="3639045"/>
                  <a:ext cx="7344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4ACC13E6-C30E-49FC-B536-3BBC1B991E32}"/>
                  </a:ext>
                </a:extLst>
              </p14:cNvPr>
              <p14:cNvContentPartPr/>
              <p14:nvPr/>
            </p14:nvContentPartPr>
            <p14:xfrm>
              <a:off x="3424005" y="3196245"/>
              <a:ext cx="156240" cy="71280"/>
            </p14:xfrm>
          </p:contentPart>
        </mc:Choice>
        <mc:Fallback xmlns=""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4ACC13E6-C30E-49FC-B536-3BBC1B991E3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15005" y="3187245"/>
                <a:ext cx="17388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are 34">
            <a:extLst>
              <a:ext uri="{FF2B5EF4-FFF2-40B4-BE49-F238E27FC236}">
                <a16:creationId xmlns:a16="http://schemas.microsoft.com/office/drawing/2014/main" id="{B07EA61E-DDA3-4E92-93F2-D9F4A0938886}"/>
              </a:ext>
            </a:extLst>
          </p:cNvPr>
          <p:cNvGrpSpPr/>
          <p:nvPr/>
        </p:nvGrpSpPr>
        <p:grpSpPr>
          <a:xfrm>
            <a:off x="3624165" y="3215325"/>
            <a:ext cx="46800" cy="65520"/>
            <a:chOff x="3624165" y="3215325"/>
            <a:chExt cx="46800" cy="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Cerneală 32">
                  <a:extLst>
                    <a:ext uri="{FF2B5EF4-FFF2-40B4-BE49-F238E27FC236}">
                      <a16:creationId xmlns:a16="http://schemas.microsoft.com/office/drawing/2014/main" id="{40A5226C-3E62-497E-8DDE-FCF00B225886}"/>
                    </a:ext>
                  </a:extLst>
                </p14:cNvPr>
                <p14:cNvContentPartPr/>
                <p14:nvPr/>
              </p14:nvContentPartPr>
              <p14:xfrm>
                <a:off x="3624165" y="3215325"/>
                <a:ext cx="45000" cy="45000"/>
              </p14:xfrm>
            </p:contentPart>
          </mc:Choice>
          <mc:Fallback xmlns="">
            <p:pic>
              <p:nvPicPr>
                <p:cNvPr id="33" name="Cerneală 32">
                  <a:extLst>
                    <a:ext uri="{FF2B5EF4-FFF2-40B4-BE49-F238E27FC236}">
                      <a16:creationId xmlns:a16="http://schemas.microsoft.com/office/drawing/2014/main" id="{40A5226C-3E62-497E-8DDE-FCF00B2258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15165" y="3206685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Cerneală 33">
                  <a:extLst>
                    <a:ext uri="{FF2B5EF4-FFF2-40B4-BE49-F238E27FC236}">
                      <a16:creationId xmlns:a16="http://schemas.microsoft.com/office/drawing/2014/main" id="{7DBE08BC-9F4C-4D60-BEAE-4A312C901693}"/>
                    </a:ext>
                  </a:extLst>
                </p14:cNvPr>
                <p14:cNvContentPartPr/>
                <p14:nvPr/>
              </p14:nvContentPartPr>
              <p14:xfrm>
                <a:off x="3663045" y="3230805"/>
                <a:ext cx="7920" cy="50040"/>
              </p14:xfrm>
            </p:contentPart>
          </mc:Choice>
          <mc:Fallback xmlns="">
            <p:pic>
              <p:nvPicPr>
                <p:cNvPr id="34" name="Cerneală 33">
                  <a:extLst>
                    <a:ext uri="{FF2B5EF4-FFF2-40B4-BE49-F238E27FC236}">
                      <a16:creationId xmlns:a16="http://schemas.microsoft.com/office/drawing/2014/main" id="{7DBE08BC-9F4C-4D60-BEAE-4A312C9016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54405" y="3221805"/>
                  <a:ext cx="255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05194E81-1D4E-4B1F-AE98-449925C4BAFC}"/>
                  </a:ext>
                </a:extLst>
              </p14:cNvPr>
              <p14:cNvContentPartPr/>
              <p14:nvPr/>
            </p14:nvContentPartPr>
            <p14:xfrm>
              <a:off x="4829085" y="5027055"/>
              <a:ext cx="145080" cy="2160"/>
            </p14:xfrm>
          </p:contentPart>
        </mc:Choice>
        <mc:Fallback xmlns=""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05194E81-1D4E-4B1F-AE98-449925C4BAF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20085" y="5018415"/>
                <a:ext cx="1627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EA233AC0-F900-413C-8AB4-571971682265}"/>
                  </a:ext>
                </a:extLst>
              </p14:cNvPr>
              <p14:cNvContentPartPr/>
              <p14:nvPr/>
            </p14:nvContentPartPr>
            <p14:xfrm>
              <a:off x="5252085" y="5020935"/>
              <a:ext cx="166680" cy="4680"/>
            </p14:xfrm>
          </p:contentPart>
        </mc:Choice>
        <mc:Fallback xmlns=""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EA233AC0-F900-413C-8AB4-57197168226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43085" y="5011935"/>
                <a:ext cx="184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62BC4B9B-0B03-471A-9DB4-C548E9F63DB5}"/>
                  </a:ext>
                </a:extLst>
              </p14:cNvPr>
              <p14:cNvContentPartPr/>
              <p14:nvPr/>
            </p14:nvContentPartPr>
            <p14:xfrm>
              <a:off x="5693805" y="5019135"/>
              <a:ext cx="176760" cy="2520"/>
            </p14:xfrm>
          </p:contentPart>
        </mc:Choice>
        <mc:Fallback xmlns=""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62BC4B9B-0B03-471A-9DB4-C548E9F63D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85165" y="5010135"/>
                <a:ext cx="194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856F0C93-6DF9-47A8-AF84-2FB007764A72}"/>
                  </a:ext>
                </a:extLst>
              </p14:cNvPr>
              <p14:cNvContentPartPr/>
              <p14:nvPr/>
            </p14:nvContentPartPr>
            <p14:xfrm>
              <a:off x="6299685" y="5030655"/>
              <a:ext cx="139320" cy="6480"/>
            </p14:xfrm>
          </p:contentPart>
        </mc:Choice>
        <mc:Fallback xmlns=""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856F0C93-6DF9-47A8-AF84-2FB007764A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91045" y="5021655"/>
                <a:ext cx="156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7F3A56D6-65C1-4BC0-85F9-7BFACD88EE0F}"/>
                  </a:ext>
                </a:extLst>
              </p14:cNvPr>
              <p14:cNvContentPartPr/>
              <p14:nvPr/>
            </p14:nvContentPartPr>
            <p14:xfrm>
              <a:off x="7094205" y="5034615"/>
              <a:ext cx="153720" cy="9720"/>
            </p14:xfrm>
          </p:contentPart>
        </mc:Choice>
        <mc:Fallback xmlns=""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7F3A56D6-65C1-4BC0-85F9-7BFACD88EE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5205" y="5025975"/>
                <a:ext cx="171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CBD142B3-FED6-4A73-9B29-95B6956D06EB}"/>
                  </a:ext>
                </a:extLst>
              </p14:cNvPr>
              <p14:cNvContentPartPr/>
              <p14:nvPr/>
            </p14:nvContentPartPr>
            <p14:xfrm>
              <a:off x="7623765" y="5010135"/>
              <a:ext cx="155520" cy="792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CBD142B3-FED6-4A73-9B29-95B6956D06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14765" y="5001135"/>
                <a:ext cx="173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B792BCAF-3C3F-4D49-89B5-373A1B0811B9}"/>
                  </a:ext>
                </a:extLst>
              </p14:cNvPr>
              <p14:cNvContentPartPr/>
              <p14:nvPr/>
            </p14:nvContentPartPr>
            <p14:xfrm>
              <a:off x="9337995" y="5047935"/>
              <a:ext cx="158760" cy="360"/>
            </p14:xfrm>
          </p:contentPart>
        </mc:Choice>
        <mc:Fallback xmlns=""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B792BCAF-3C3F-4D49-89B5-373A1B0811B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29355" y="5039295"/>
                <a:ext cx="176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15EFB75E-822D-427C-ACE9-1FCF94867D8F}"/>
                  </a:ext>
                </a:extLst>
              </p14:cNvPr>
              <p14:cNvContentPartPr/>
              <p14:nvPr/>
            </p14:nvContentPartPr>
            <p14:xfrm>
              <a:off x="9734355" y="5031735"/>
              <a:ext cx="195120" cy="11160"/>
            </p14:xfrm>
          </p:contentPart>
        </mc:Choice>
        <mc:Fallback xmlns=""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15EFB75E-822D-427C-ACE9-1FCF94867D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25715" y="5022735"/>
                <a:ext cx="212760" cy="288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itlu 1">
            <a:extLst>
              <a:ext uri="{FF2B5EF4-FFF2-40B4-BE49-F238E27FC236}">
                <a16:creationId xmlns:a16="http://schemas.microsoft.com/office/drawing/2014/main" id="{D516F3B4-9C7F-49B8-BCBE-EA14FBF74B91}"/>
              </a:ext>
            </a:extLst>
          </p:cNvPr>
          <p:cNvSpPr txBox="1">
            <a:spLocks/>
          </p:cNvSpPr>
          <p:nvPr/>
        </p:nvSpPr>
        <p:spPr>
          <a:xfrm>
            <a:off x="581192" y="4979799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416282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AEC3C2-0328-4376-9429-E4969D8E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5" y="393905"/>
            <a:ext cx="11029616" cy="772154"/>
          </a:xfrm>
        </p:spPr>
        <p:txBody>
          <a:bodyPr/>
          <a:lstStyle/>
          <a:p>
            <a:r>
              <a:rPr lang="en-GB" dirty="0"/>
              <a:t>Step 3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87D0106-2C10-4D4C-BC95-4110FF68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3" y="1482588"/>
            <a:ext cx="11512785" cy="51866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set of maximal </a:t>
            </a:r>
            <a:r>
              <a:rPr lang="en-GB" dirty="0" err="1"/>
              <a:t>monoms</a:t>
            </a:r>
            <a:r>
              <a:rPr lang="en-GB" dirty="0"/>
              <a:t> -&gt;M(f) = {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 x3, x2 x3 , x1 x2, x2 x3</a:t>
            </a:r>
            <a:r>
              <a:rPr lang="en-GB" dirty="0"/>
              <a:t>} = </a:t>
            </a:r>
          </a:p>
          <a:p>
            <a:pPr marL="0" indent="0">
              <a:buNone/>
            </a:pPr>
            <a:r>
              <a:rPr lang="en-GB" dirty="0"/>
              <a:t>        = {max1, max2, max3, max4}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7DD4C318-D601-414E-ADDD-5C5A432F5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65982"/>
              </p:ext>
            </p:extLst>
          </p:nvPr>
        </p:nvGraphicFramePr>
        <p:xfrm>
          <a:off x="6139543" y="795017"/>
          <a:ext cx="5979524" cy="471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597">
                  <a:extLst>
                    <a:ext uri="{9D8B030D-6E8A-4147-A177-3AD203B41FA5}">
                      <a16:colId xmlns:a16="http://schemas.microsoft.com/office/drawing/2014/main" val="2112981594"/>
                    </a:ext>
                  </a:extLst>
                </a:gridCol>
                <a:gridCol w="858417">
                  <a:extLst>
                    <a:ext uri="{9D8B030D-6E8A-4147-A177-3AD203B41FA5}">
                      <a16:colId xmlns:a16="http://schemas.microsoft.com/office/drawing/2014/main" val="3848032190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583249370"/>
                    </a:ext>
                  </a:extLst>
                </a:gridCol>
                <a:gridCol w="699795">
                  <a:extLst>
                    <a:ext uri="{9D8B030D-6E8A-4147-A177-3AD203B41FA5}">
                      <a16:colId xmlns:a16="http://schemas.microsoft.com/office/drawing/2014/main" val="2671991194"/>
                    </a:ext>
                  </a:extLst>
                </a:gridCol>
                <a:gridCol w="2537927">
                  <a:extLst>
                    <a:ext uri="{9D8B030D-6E8A-4147-A177-3AD203B41FA5}">
                      <a16:colId xmlns:a16="http://schemas.microsoft.com/office/drawing/2014/main" val="4040129427"/>
                    </a:ext>
                  </a:extLst>
                </a:gridCol>
              </a:tblGrid>
              <a:tr h="4715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17450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997678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II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55354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20564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III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424864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IV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390707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V= I + II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 ˅ m2=x1 x3 = max1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01902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 ˅ m4 = x2 x3 = max2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072633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dirty="0"/>
                        <a:t>VI = II +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 ˅ m3 = x1 x2 = max3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94909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r>
                        <a:rPr lang="en-GB" sz="1600" dirty="0"/>
                        <a:t>VII = III +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m3 ˅ m7 = x2 x3 = max4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75078"/>
                  </a:ext>
                </a:extLst>
              </a:tr>
            </a:tbl>
          </a:graphicData>
        </a:graphic>
      </p:graphicFrame>
      <p:cxnSp>
        <p:nvCxnSpPr>
          <p:cNvPr id="9" name="Conector drept 8">
            <a:extLst>
              <a:ext uri="{FF2B5EF4-FFF2-40B4-BE49-F238E27FC236}">
                <a16:creationId xmlns:a16="http://schemas.microsoft.com/office/drawing/2014/main" id="{F0B7C6E1-9E7C-4D25-92CE-84874BCA19B0}"/>
              </a:ext>
            </a:extLst>
          </p:cNvPr>
          <p:cNvCxnSpPr>
            <a:cxnSpLocks/>
          </p:cNvCxnSpPr>
          <p:nvPr/>
        </p:nvCxnSpPr>
        <p:spPr>
          <a:xfrm>
            <a:off x="6139543" y="3576228"/>
            <a:ext cx="59795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D4718056-ADCD-4E2B-8DF5-D54DF91DF3BD}"/>
                  </a:ext>
                </a:extLst>
              </p14:cNvPr>
              <p14:cNvContentPartPr/>
              <p14:nvPr/>
            </p14:nvContentPartPr>
            <p14:xfrm>
              <a:off x="10662420" y="3691591"/>
              <a:ext cx="160560" cy="36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D4718056-ADCD-4E2B-8DF5-D54DF91DF3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3420" y="3682591"/>
                <a:ext cx="178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D9DBFE2B-BF66-4A57-8329-28CCE1ECFD12}"/>
                  </a:ext>
                </a:extLst>
              </p14:cNvPr>
              <p14:cNvContentPartPr/>
              <p14:nvPr/>
            </p14:nvContentPartPr>
            <p14:xfrm>
              <a:off x="10928700" y="3688110"/>
              <a:ext cx="181800" cy="432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D9DBFE2B-BF66-4A57-8329-28CCE1ECFD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0060" y="3679110"/>
                <a:ext cx="199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are 15">
            <a:extLst>
              <a:ext uri="{FF2B5EF4-FFF2-40B4-BE49-F238E27FC236}">
                <a16:creationId xmlns:a16="http://schemas.microsoft.com/office/drawing/2014/main" id="{74CD2E6F-2426-498D-BFE6-B42C365A238B}"/>
              </a:ext>
            </a:extLst>
          </p:cNvPr>
          <p:cNvGrpSpPr/>
          <p:nvPr/>
        </p:nvGrpSpPr>
        <p:grpSpPr>
          <a:xfrm>
            <a:off x="10742700" y="4143855"/>
            <a:ext cx="484560" cy="11880"/>
            <a:chOff x="10494660" y="4143150"/>
            <a:chExt cx="48456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Cerneală 13">
                  <a:extLst>
                    <a:ext uri="{FF2B5EF4-FFF2-40B4-BE49-F238E27FC236}">
                      <a16:creationId xmlns:a16="http://schemas.microsoft.com/office/drawing/2014/main" id="{C267C71D-BF95-4166-AC3C-1153850C90BD}"/>
                    </a:ext>
                  </a:extLst>
                </p14:cNvPr>
                <p14:cNvContentPartPr/>
                <p14:nvPr/>
              </p14:nvContentPartPr>
              <p14:xfrm>
                <a:off x="10494660" y="4143150"/>
                <a:ext cx="167760" cy="10080"/>
              </p14:xfrm>
            </p:contentPart>
          </mc:Choice>
          <mc:Fallback xmlns="">
            <p:pic>
              <p:nvPicPr>
                <p:cNvPr id="14" name="Cerneală 13">
                  <a:extLst>
                    <a:ext uri="{FF2B5EF4-FFF2-40B4-BE49-F238E27FC236}">
                      <a16:creationId xmlns:a16="http://schemas.microsoft.com/office/drawing/2014/main" id="{C267C71D-BF95-4166-AC3C-1153850C90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5660" y="4134510"/>
                  <a:ext cx="185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Cerneală 14">
                  <a:extLst>
                    <a:ext uri="{FF2B5EF4-FFF2-40B4-BE49-F238E27FC236}">
                      <a16:creationId xmlns:a16="http://schemas.microsoft.com/office/drawing/2014/main" id="{CAFF0D9E-BD52-4650-BFE0-6FF53CD708F4}"/>
                    </a:ext>
                  </a:extLst>
                </p14:cNvPr>
                <p14:cNvContentPartPr/>
                <p14:nvPr/>
              </p14:nvContentPartPr>
              <p14:xfrm>
                <a:off x="10795620" y="4152870"/>
                <a:ext cx="183600" cy="2160"/>
              </p14:xfrm>
            </p:contentPart>
          </mc:Choice>
          <mc:Fallback xmlns="">
            <p:pic>
              <p:nvPicPr>
                <p:cNvPr id="15" name="Cerneală 14">
                  <a:extLst>
                    <a:ext uri="{FF2B5EF4-FFF2-40B4-BE49-F238E27FC236}">
                      <a16:creationId xmlns:a16="http://schemas.microsoft.com/office/drawing/2014/main" id="{CAFF0D9E-BD52-4650-BFE0-6FF53CD708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86620" y="4143870"/>
                  <a:ext cx="20124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E7A60DE7-70FD-4347-9F1B-A984E529D550}"/>
                  </a:ext>
                </a:extLst>
              </p14:cNvPr>
              <p14:cNvContentPartPr/>
              <p14:nvPr/>
            </p14:nvContentPartPr>
            <p14:xfrm>
              <a:off x="10747620" y="4636665"/>
              <a:ext cx="181080" cy="4320"/>
            </p14:xfrm>
          </p:contentPart>
        </mc:Choice>
        <mc:Fallback xmlns=""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E7A60DE7-70FD-4347-9F1B-A984E529D5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8980" y="4627665"/>
                <a:ext cx="19872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Imagine 27">
            <a:extLst>
              <a:ext uri="{FF2B5EF4-FFF2-40B4-BE49-F238E27FC236}">
                <a16:creationId xmlns:a16="http://schemas.microsoft.com/office/drawing/2014/main" id="{52839255-85C6-4C13-9FC3-28D32002E42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02" t="37823" r="19490" b="45089"/>
          <a:stretch/>
        </p:blipFill>
        <p:spPr>
          <a:xfrm>
            <a:off x="98023" y="1039240"/>
            <a:ext cx="5979524" cy="1392519"/>
          </a:xfrm>
          <a:prstGeom prst="rect">
            <a:avLst/>
          </a:prstGeom>
        </p:spPr>
      </p:pic>
      <p:pic>
        <p:nvPicPr>
          <p:cNvPr id="32" name="Imagine 31">
            <a:extLst>
              <a:ext uri="{FF2B5EF4-FFF2-40B4-BE49-F238E27FC236}">
                <a16:creationId xmlns:a16="http://schemas.microsoft.com/office/drawing/2014/main" id="{084A27D3-9EF9-4267-ABEF-75738C7BAF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124" t="55472" r="19567" b="32758"/>
          <a:stretch/>
        </p:blipFill>
        <p:spPr>
          <a:xfrm>
            <a:off x="72933" y="3429001"/>
            <a:ext cx="5942617" cy="849630"/>
          </a:xfrm>
          <a:prstGeom prst="rect">
            <a:avLst/>
          </a:prstGeom>
        </p:spPr>
      </p:pic>
      <p:sp>
        <p:nvSpPr>
          <p:cNvPr id="33" name="Titlu 1">
            <a:extLst>
              <a:ext uri="{FF2B5EF4-FFF2-40B4-BE49-F238E27FC236}">
                <a16:creationId xmlns:a16="http://schemas.microsoft.com/office/drawing/2014/main" id="{A08FDC33-2362-426B-9551-D6D321EA06E1}"/>
              </a:ext>
            </a:extLst>
          </p:cNvPr>
          <p:cNvSpPr txBox="1">
            <a:spLocks/>
          </p:cNvSpPr>
          <p:nvPr/>
        </p:nvSpPr>
        <p:spPr>
          <a:xfrm>
            <a:off x="519015" y="2678071"/>
            <a:ext cx="11029616" cy="772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Step 4</a:t>
            </a:r>
          </a:p>
        </p:txBody>
      </p:sp>
      <p:sp>
        <p:nvSpPr>
          <p:cNvPr id="34" name="Titlu 1">
            <a:extLst>
              <a:ext uri="{FF2B5EF4-FFF2-40B4-BE49-F238E27FC236}">
                <a16:creationId xmlns:a16="http://schemas.microsoft.com/office/drawing/2014/main" id="{0A76BAAC-D6B0-492D-8966-843FEB0DCDFE}"/>
              </a:ext>
            </a:extLst>
          </p:cNvPr>
          <p:cNvSpPr txBox="1">
            <a:spLocks/>
          </p:cNvSpPr>
          <p:nvPr/>
        </p:nvSpPr>
        <p:spPr>
          <a:xfrm>
            <a:off x="519015" y="4229003"/>
            <a:ext cx="11029616" cy="772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Step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4F6548CB-7E99-48E7-880D-90686A757166}"/>
                  </a:ext>
                </a:extLst>
              </p14:cNvPr>
              <p14:cNvContentPartPr/>
              <p14:nvPr/>
            </p14:nvContentPartPr>
            <p14:xfrm>
              <a:off x="3564935" y="5298190"/>
              <a:ext cx="160560" cy="360"/>
            </p14:xfrm>
          </p:contentPart>
        </mc:Choice>
        <mc:Fallback xmlns=""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4F6548CB-7E99-48E7-880D-90686A7571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5935" y="5289190"/>
                <a:ext cx="178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197F415C-3015-4E84-9943-BDA6AB9972BB}"/>
                  </a:ext>
                </a:extLst>
              </p14:cNvPr>
              <p14:cNvContentPartPr/>
              <p14:nvPr/>
            </p14:nvContentPartPr>
            <p14:xfrm>
              <a:off x="3819064" y="5294052"/>
              <a:ext cx="160560" cy="360"/>
            </p14:xfrm>
          </p:contentPart>
        </mc:Choice>
        <mc:Fallback xmlns=""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197F415C-3015-4E84-9943-BDA6AB9972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64" y="5285052"/>
                <a:ext cx="178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1E51685B-D70A-4C58-9052-73E2544489EF}"/>
                  </a:ext>
                </a:extLst>
              </p14:cNvPr>
              <p14:cNvContentPartPr/>
              <p14:nvPr/>
            </p14:nvContentPartPr>
            <p14:xfrm>
              <a:off x="4153560" y="5289914"/>
              <a:ext cx="160560" cy="360"/>
            </p14:xfrm>
          </p:contentPart>
        </mc:Choice>
        <mc:Fallback xmlns=""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1E51685B-D70A-4C58-9052-73E2544489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4560" y="5280914"/>
                <a:ext cx="178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0C3FCB92-E1C7-4D3B-8134-C0D03E242591}"/>
                  </a:ext>
                </a:extLst>
              </p14:cNvPr>
              <p14:cNvContentPartPr/>
              <p14:nvPr/>
            </p14:nvContentPartPr>
            <p14:xfrm>
              <a:off x="4438113" y="5286609"/>
              <a:ext cx="160560" cy="36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0C3FCB92-E1C7-4D3B-8134-C0D03E2425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9113" y="5277609"/>
                <a:ext cx="178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CB367E61-3341-4EC8-8267-1923939B4C06}"/>
                  </a:ext>
                </a:extLst>
              </p14:cNvPr>
              <p14:cNvContentPartPr/>
              <p14:nvPr/>
            </p14:nvContentPartPr>
            <p14:xfrm>
              <a:off x="4782624" y="5286249"/>
              <a:ext cx="160560" cy="360"/>
            </p14:xfrm>
          </p:contentPart>
        </mc:Choice>
        <mc:Fallback xmlns=""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CB367E61-3341-4EC8-8267-1923939B4C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624" y="5277249"/>
                <a:ext cx="1782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71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CFB0616-5A69-4A1B-88A9-4FBC4144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3249"/>
            <a:ext cx="11029616" cy="721520"/>
          </a:xfrm>
        </p:spPr>
        <p:txBody>
          <a:bodyPr/>
          <a:lstStyle/>
          <a:p>
            <a:r>
              <a:rPr lang="en-GB" dirty="0"/>
              <a:t>Step 6</a:t>
            </a:r>
          </a:p>
        </p:txBody>
      </p:sp>
      <p:pic>
        <p:nvPicPr>
          <p:cNvPr id="7" name="Substituent conținut 6" descr="O imagine care conține text&#10;&#10;Descriere generată automat">
            <a:extLst>
              <a:ext uri="{FF2B5EF4-FFF2-40B4-BE49-F238E27FC236}">
                <a16:creationId xmlns:a16="http://schemas.microsoft.com/office/drawing/2014/main" id="{32EADF28-70C9-4A5A-AD4C-12717201B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7" t="32093" r="22463" b="43581"/>
          <a:stretch/>
        </p:blipFill>
        <p:spPr>
          <a:xfrm>
            <a:off x="62204" y="1539551"/>
            <a:ext cx="6225073" cy="204312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81122B2-7EF2-4AE0-B131-CFB6F78B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04.01.2022</a:t>
            </a:fld>
            <a:endParaRPr lang="en-US" dirty="0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1D762D29-D1C1-40F0-9F6F-C1100D2DC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86597"/>
              </p:ext>
            </p:extLst>
          </p:nvPr>
        </p:nvGraphicFramePr>
        <p:xfrm>
          <a:off x="6606073" y="894009"/>
          <a:ext cx="5523723" cy="4794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467">
                  <a:extLst>
                    <a:ext uri="{9D8B030D-6E8A-4147-A177-3AD203B41FA5}">
                      <a16:colId xmlns:a16="http://schemas.microsoft.com/office/drawing/2014/main" val="3886812525"/>
                    </a:ext>
                  </a:extLst>
                </a:gridCol>
                <a:gridCol w="1045236">
                  <a:extLst>
                    <a:ext uri="{9D8B030D-6E8A-4147-A177-3AD203B41FA5}">
                      <a16:colId xmlns:a16="http://schemas.microsoft.com/office/drawing/2014/main" val="3127102714"/>
                    </a:ext>
                  </a:extLst>
                </a:gridCol>
                <a:gridCol w="1119673">
                  <a:extLst>
                    <a:ext uri="{9D8B030D-6E8A-4147-A177-3AD203B41FA5}">
                      <a16:colId xmlns:a16="http://schemas.microsoft.com/office/drawing/2014/main" val="758232735"/>
                    </a:ext>
                  </a:extLst>
                </a:gridCol>
                <a:gridCol w="1091681">
                  <a:extLst>
                    <a:ext uri="{9D8B030D-6E8A-4147-A177-3AD203B41FA5}">
                      <a16:colId xmlns:a16="http://schemas.microsoft.com/office/drawing/2014/main" val="3987643474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1536716946"/>
                    </a:ext>
                  </a:extLst>
                </a:gridCol>
              </a:tblGrid>
              <a:tr h="93422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                 max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         </a:t>
                      </a:r>
                      <a:r>
                        <a:rPr lang="en-GB" sz="1200" dirty="0" err="1"/>
                        <a:t>monoms</a:t>
                      </a:r>
                      <a:endParaRPr lang="en-GB" sz="1200" dirty="0"/>
                    </a:p>
                    <a:p>
                      <a:endParaRPr lang="en-GB" sz="1200" dirty="0"/>
                    </a:p>
                    <a:p>
                      <a:endParaRPr lang="en-GB" sz="1200" dirty="0"/>
                    </a:p>
                    <a:p>
                      <a:r>
                        <a:rPr lang="en-GB" sz="1200" dirty="0" err="1"/>
                        <a:t>Minterms</a:t>
                      </a:r>
                      <a:endParaRPr lang="en-GB" sz="12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28769"/>
                  </a:ext>
                </a:extLst>
              </a:tr>
              <a:tr h="757759">
                <a:tc>
                  <a:txBody>
                    <a:bodyPr/>
                    <a:lstStyle/>
                    <a:p>
                      <a:r>
                        <a:rPr lang="en-GB" dirty="0"/>
                        <a:t>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3865"/>
                  </a:ext>
                </a:extLst>
              </a:tr>
              <a:tr h="757759">
                <a:tc>
                  <a:txBody>
                    <a:bodyPr/>
                    <a:lstStyle/>
                    <a:p>
                      <a:r>
                        <a:rPr lang="en-GB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30012"/>
                  </a:ext>
                </a:extLst>
              </a:tr>
              <a:tr h="757759">
                <a:tc>
                  <a:txBody>
                    <a:bodyPr/>
                    <a:lstStyle/>
                    <a:p>
                      <a:r>
                        <a:rPr lang="en-GB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544561"/>
                  </a:ext>
                </a:extLst>
              </a:tr>
              <a:tr h="757759">
                <a:tc>
                  <a:txBody>
                    <a:bodyPr/>
                    <a:lstStyle/>
                    <a:p>
                      <a:r>
                        <a:rPr lang="en-GB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909466"/>
                  </a:ext>
                </a:extLst>
              </a:tr>
              <a:tr h="757759">
                <a:tc>
                  <a:txBody>
                    <a:bodyPr/>
                    <a:lstStyle/>
                    <a:p>
                      <a:r>
                        <a:rPr lang="en-GB" dirty="0"/>
                        <a:t>m7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35788"/>
                  </a:ext>
                </a:extLst>
              </a:tr>
            </a:tbl>
          </a:graphicData>
        </a:graphic>
      </p:graphicFrame>
      <p:sp>
        <p:nvSpPr>
          <p:cNvPr id="9" name="CasetăText 8">
            <a:extLst>
              <a:ext uri="{FF2B5EF4-FFF2-40B4-BE49-F238E27FC236}">
                <a16:creationId xmlns:a16="http://schemas.microsoft.com/office/drawing/2014/main" id="{46CE29ED-F6F9-43C5-A046-9E193E744BF9}"/>
              </a:ext>
            </a:extLst>
          </p:cNvPr>
          <p:cNvSpPr txBox="1"/>
          <p:nvPr/>
        </p:nvSpPr>
        <p:spPr>
          <a:xfrm>
            <a:off x="83834" y="3582678"/>
            <a:ext cx="6332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circle the “*” which are unique on their rows</a:t>
            </a:r>
          </a:p>
          <a:p>
            <a:endParaRPr lang="en-GB" dirty="0"/>
          </a:p>
          <a:p>
            <a:r>
              <a:rPr lang="en-GB" dirty="0"/>
              <a:t>The 4</a:t>
            </a:r>
            <a:r>
              <a:rPr lang="en-GB" baseline="30000" dirty="0"/>
              <a:t>th</a:t>
            </a:r>
            <a:r>
              <a:rPr lang="en-GB" dirty="0"/>
              <a:t> column has the   *  so central </a:t>
            </a:r>
            <a:r>
              <a:rPr lang="en-GB" dirty="0" err="1"/>
              <a:t>monoms</a:t>
            </a:r>
            <a:r>
              <a:rPr lang="en-GB" dirty="0"/>
              <a:t> set = </a:t>
            </a:r>
          </a:p>
          <a:p>
            <a:r>
              <a:rPr lang="en-GB" dirty="0"/>
              <a:t>C(f) = {max4, max2} = {x2 x3, x2 x3}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2AFEA9-1F66-4376-9253-ABA648B44F59}"/>
              </a:ext>
            </a:extLst>
          </p:cNvPr>
          <p:cNvSpPr/>
          <p:nvPr/>
        </p:nvSpPr>
        <p:spPr>
          <a:xfrm>
            <a:off x="11439331" y="5178490"/>
            <a:ext cx="251926" cy="223934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DB664-2E10-4C29-9FDE-C0C985C580EE}"/>
              </a:ext>
            </a:extLst>
          </p:cNvPr>
          <p:cNvSpPr/>
          <p:nvPr/>
        </p:nvSpPr>
        <p:spPr>
          <a:xfrm>
            <a:off x="2557521" y="4233072"/>
            <a:ext cx="167951" cy="1994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CE7953EC-DD97-4DFC-8E99-ECDBA663105B}"/>
              </a:ext>
            </a:extLst>
          </p:cNvPr>
          <p:cNvSpPr/>
          <p:nvPr/>
        </p:nvSpPr>
        <p:spPr>
          <a:xfrm>
            <a:off x="6606073" y="2590800"/>
            <a:ext cx="4376058" cy="8382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upare 12">
            <a:extLst>
              <a:ext uri="{FF2B5EF4-FFF2-40B4-BE49-F238E27FC236}">
                <a16:creationId xmlns:a16="http://schemas.microsoft.com/office/drawing/2014/main" id="{ECEA99CB-C235-45E7-9B9D-797A364EE70E}"/>
              </a:ext>
            </a:extLst>
          </p:cNvPr>
          <p:cNvGrpSpPr/>
          <p:nvPr/>
        </p:nvGrpSpPr>
        <p:grpSpPr>
          <a:xfrm>
            <a:off x="3093630" y="4464975"/>
            <a:ext cx="462600" cy="19440"/>
            <a:chOff x="3093630" y="4464975"/>
            <a:chExt cx="46260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Cerneală 5">
                  <a:extLst>
                    <a:ext uri="{FF2B5EF4-FFF2-40B4-BE49-F238E27FC236}">
                      <a16:creationId xmlns:a16="http://schemas.microsoft.com/office/drawing/2014/main" id="{31EBEE72-927D-44C9-AC0F-4BA273DFD480}"/>
                    </a:ext>
                  </a:extLst>
                </p14:cNvPr>
                <p14:cNvContentPartPr/>
                <p14:nvPr/>
              </p14:nvContentPartPr>
              <p14:xfrm>
                <a:off x="3093630" y="4473615"/>
                <a:ext cx="156600" cy="7920"/>
              </p14:xfrm>
            </p:contentPart>
          </mc:Choice>
          <mc:Fallback xmlns="">
            <p:pic>
              <p:nvPicPr>
                <p:cNvPr id="6" name="Cerneală 5">
                  <a:extLst>
                    <a:ext uri="{FF2B5EF4-FFF2-40B4-BE49-F238E27FC236}">
                      <a16:creationId xmlns:a16="http://schemas.microsoft.com/office/drawing/2014/main" id="{31EBEE72-927D-44C9-AC0F-4BA273DFD4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84630" y="4464975"/>
                  <a:ext cx="174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Cerneală 11">
                  <a:extLst>
                    <a:ext uri="{FF2B5EF4-FFF2-40B4-BE49-F238E27FC236}">
                      <a16:creationId xmlns:a16="http://schemas.microsoft.com/office/drawing/2014/main" id="{2AC87518-8884-4E1A-A6E6-7A798D800878}"/>
                    </a:ext>
                  </a:extLst>
                </p14:cNvPr>
                <p14:cNvContentPartPr/>
                <p14:nvPr/>
              </p14:nvContentPartPr>
              <p14:xfrm>
                <a:off x="3367950" y="4464975"/>
                <a:ext cx="188280" cy="19440"/>
              </p14:xfrm>
            </p:contentPart>
          </mc:Choice>
          <mc:Fallback xmlns="">
            <p:pic>
              <p:nvPicPr>
                <p:cNvPr id="12" name="Cerneală 11">
                  <a:extLst>
                    <a:ext uri="{FF2B5EF4-FFF2-40B4-BE49-F238E27FC236}">
                      <a16:creationId xmlns:a16="http://schemas.microsoft.com/office/drawing/2014/main" id="{2AC87518-8884-4E1A-A6E6-7A798D8008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58950" y="4456335"/>
                  <a:ext cx="205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E640DF22-E819-4B21-B3CD-A66EEE378086}"/>
              </a:ext>
            </a:extLst>
          </p:cNvPr>
          <p:cNvSpPr/>
          <p:nvPr/>
        </p:nvSpPr>
        <p:spPr>
          <a:xfrm>
            <a:off x="9246637" y="4432474"/>
            <a:ext cx="179785" cy="214171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7287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3_TF33552983" id="{EB79C787-FF3E-4C98-84D7-CDCC1B200B55}" vid="{203ED929-ACA8-408C-875F-4AF7AA54A608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ți un document nou." ma:contentTypeScope="" ma:versionID="6de01385bea0b71deb46127d93a5a5f3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20bba913acd3a3511e262dd4dbe4083c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94F38B-B5E4-4A76-AAF5-7720D60DD3FA}"/>
</file>

<file path=customXml/itemProps2.xml><?xml version="1.0" encoding="utf-8"?>
<ds:datastoreItem xmlns:ds="http://schemas.openxmlformats.org/officeDocument/2006/customXml" ds:itemID="{57F60B28-A17E-4A47-B7B1-030D19979054}"/>
</file>

<file path=customXml/itemProps3.xml><?xml version="1.0" encoding="utf-8"?>
<ds:datastoreItem xmlns:ds="http://schemas.openxmlformats.org/officeDocument/2006/customXml" ds:itemID="{430BA982-3446-46EB-B3D9-94EB7C918AF4}"/>
</file>

<file path=docProps/app.xml><?xml version="1.0" encoding="utf-8"?>
<Properties xmlns="http://schemas.openxmlformats.org/officeDocument/2006/extended-properties" xmlns:vt="http://schemas.openxmlformats.org/officeDocument/2006/docPropsVTypes">
  <Template>{82D21FD7-342A-4E5F-B5B7-52E7EC71052E}tf33552983_win32</Template>
  <TotalTime>570</TotalTime>
  <Words>663</Words>
  <Application>Microsoft Office PowerPoint</Application>
  <PresentationFormat>Ecran lat</PresentationFormat>
  <Paragraphs>232</Paragraphs>
  <Slides>11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6" baseType="lpstr">
      <vt:lpstr>Calibri</vt:lpstr>
      <vt:lpstr>Franklin Gothic Book</vt:lpstr>
      <vt:lpstr>Times New Roman</vt:lpstr>
      <vt:lpstr>Wingdings 2</vt:lpstr>
      <vt:lpstr>DividendVTI</vt:lpstr>
      <vt:lpstr>Exercises Boolean functions – 5.8</vt:lpstr>
      <vt:lpstr>Prezentare PowerPoint</vt:lpstr>
      <vt:lpstr>Prezentare PowerPoint</vt:lpstr>
      <vt:lpstr>Quine’s method</vt:lpstr>
      <vt:lpstr>Prezentare PowerPoint</vt:lpstr>
      <vt:lpstr>Problem statement</vt:lpstr>
      <vt:lpstr>Step 1</vt:lpstr>
      <vt:lpstr>Step 3</vt:lpstr>
      <vt:lpstr>Step 6</vt:lpstr>
      <vt:lpstr>Step 7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Exercises Boolean functions – 5.8</dc:title>
  <dc:creator>Teodora Bogdan</dc:creator>
  <cp:lastModifiedBy>TEODORA BOGDAN</cp:lastModifiedBy>
  <cp:revision>4</cp:revision>
  <dcterms:created xsi:type="dcterms:W3CDTF">2022-01-03T14:56:48Z</dcterms:created>
  <dcterms:modified xsi:type="dcterms:W3CDTF">2022-01-04T15:53:09Z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